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4"/>
  </p:sldMasterIdLst>
  <p:notesMasterIdLst>
    <p:notesMasterId r:id="rId36"/>
  </p:notesMasterIdLst>
  <p:sldIdLst>
    <p:sldId id="256" r:id="rId5"/>
    <p:sldId id="306" r:id="rId6"/>
    <p:sldId id="3151" r:id="rId7"/>
    <p:sldId id="3186" r:id="rId8"/>
    <p:sldId id="3161" r:id="rId9"/>
    <p:sldId id="3145" r:id="rId10"/>
    <p:sldId id="3163" r:id="rId11"/>
    <p:sldId id="3164" r:id="rId12"/>
    <p:sldId id="3167" r:id="rId13"/>
    <p:sldId id="3170" r:id="rId14"/>
    <p:sldId id="3165" r:id="rId15"/>
    <p:sldId id="3166" r:id="rId16"/>
    <p:sldId id="3187" r:id="rId17"/>
    <p:sldId id="3188" r:id="rId18"/>
    <p:sldId id="3171" r:id="rId19"/>
    <p:sldId id="3174" r:id="rId20"/>
    <p:sldId id="3175" r:id="rId21"/>
    <p:sldId id="3176" r:id="rId22"/>
    <p:sldId id="3177" r:id="rId23"/>
    <p:sldId id="3178" r:id="rId24"/>
    <p:sldId id="3179" r:id="rId25"/>
    <p:sldId id="3182" r:id="rId26"/>
    <p:sldId id="3183" r:id="rId27"/>
    <p:sldId id="3184" r:id="rId28"/>
    <p:sldId id="3189" r:id="rId29"/>
    <p:sldId id="3192" r:id="rId30"/>
    <p:sldId id="3191" r:id="rId31"/>
    <p:sldId id="3193" r:id="rId32"/>
    <p:sldId id="3194" r:id="rId33"/>
    <p:sldId id="3195" r:id="rId34"/>
    <p:sldId id="3185" r:id="rId35"/>
  </p:sldIdLst>
  <p:sldSz cx="14630400" cy="8229600"/>
  <p:notesSz cx="6858000" cy="9144000"/>
  <p:defaultTextStyle>
    <a:defPPr marL="0" marR="0" indent="0" algn="l" defTabSz="5486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8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1pPr>
    <a:lvl2pPr marL="0" marR="0" indent="1371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2pPr>
    <a:lvl3pPr marL="0" marR="0" indent="2743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3pPr>
    <a:lvl4pPr marL="0" marR="0" indent="4114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4pPr>
    <a:lvl5pPr marL="0" marR="0" indent="54864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5pPr>
    <a:lvl6pPr marL="0" marR="0" indent="68580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6pPr>
    <a:lvl7pPr marL="0" marR="0" indent="8229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7pPr>
    <a:lvl8pPr marL="0" marR="0" indent="9601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8pPr>
    <a:lvl9pPr marL="0" marR="0" indent="10972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D87B3-B9C5-47BC-AA90-0AF410DD95F1}" v="3343" dt="2025-07-19T00:45:02.65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5"/>
  </p:normalViewPr>
  <p:slideViewPr>
    <p:cSldViewPr snapToGrid="0" snapToObjects="1">
      <p:cViewPr varScale="1">
        <p:scale>
          <a:sx n="80" d="100"/>
          <a:sy n="80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na, Parbati K" userId="3bd88b6b-0f43-4df4-8933-7a4f5be6ff64" providerId="ADAL" clId="{3CED87B3-B9C5-47BC-AA90-0AF410DD95F1}"/>
    <pc:docChg chg="custSel addSld delSld modSld sldOrd">
      <pc:chgData name="Manna, Parbati K" userId="3bd88b6b-0f43-4df4-8933-7a4f5be6ff64" providerId="ADAL" clId="{3CED87B3-B9C5-47BC-AA90-0AF410DD95F1}" dt="2025-07-28T20:57:20.233" v="4060" actId="47"/>
      <pc:docMkLst>
        <pc:docMk/>
      </pc:docMkLst>
      <pc:sldChg chg="del">
        <pc:chgData name="Manna, Parbati K" userId="3bd88b6b-0f43-4df4-8933-7a4f5be6ff64" providerId="ADAL" clId="{3CED87B3-B9C5-47BC-AA90-0AF410DD95F1}" dt="2025-07-28T20:57:20.233" v="4060" actId="47"/>
        <pc:sldMkLst>
          <pc:docMk/>
          <pc:sldMk cId="1275461819" sldId="3144"/>
        </pc:sldMkLst>
      </pc:sldChg>
      <pc:sldChg chg="addSp delSp modSp mod modAnim">
        <pc:chgData name="Manna, Parbati K" userId="3bd88b6b-0f43-4df4-8933-7a4f5be6ff64" providerId="ADAL" clId="{3CED87B3-B9C5-47BC-AA90-0AF410DD95F1}" dt="2025-07-01T23:15:46.352" v="542" actId="14100"/>
        <pc:sldMkLst>
          <pc:docMk/>
          <pc:sldMk cId="3888363904" sldId="3184"/>
        </pc:sldMkLst>
        <pc:spChg chg="mod">
          <ac:chgData name="Manna, Parbati K" userId="3bd88b6b-0f43-4df4-8933-7a4f5be6ff64" providerId="ADAL" clId="{3CED87B3-B9C5-47BC-AA90-0AF410DD95F1}" dt="2025-06-30T21:19:48.119" v="41" actId="20577"/>
          <ac:spMkLst>
            <pc:docMk/>
            <pc:sldMk cId="3888363904" sldId="3184"/>
            <ac:spMk id="2" creationId="{BC170EB6-3006-4AA6-B93C-D86D9BFC0DA2}"/>
          </ac:spMkLst>
        </pc:spChg>
        <pc:spChg chg="add mod">
          <ac:chgData name="Manna, Parbati K" userId="3bd88b6b-0f43-4df4-8933-7a4f5be6ff64" providerId="ADAL" clId="{3CED87B3-B9C5-47BC-AA90-0AF410DD95F1}" dt="2025-07-01T23:15:46.352" v="542" actId="14100"/>
          <ac:spMkLst>
            <pc:docMk/>
            <pc:sldMk cId="3888363904" sldId="3184"/>
            <ac:spMk id="7" creationId="{9D1CEE9F-C372-3067-839A-12C7D22BE43F}"/>
          </ac:spMkLst>
        </pc:spChg>
      </pc:sldChg>
      <pc:sldChg chg="addSp delSp modSp mod modAnim">
        <pc:chgData name="Manna, Parbati K" userId="3bd88b6b-0f43-4df4-8933-7a4f5be6ff64" providerId="ADAL" clId="{3CED87B3-B9C5-47BC-AA90-0AF410DD95F1}" dt="2025-07-17T05:56:36.052" v="3816"/>
        <pc:sldMkLst>
          <pc:docMk/>
          <pc:sldMk cId="2969779229" sldId="3189"/>
        </pc:sldMkLst>
        <pc:spChg chg="mod">
          <ac:chgData name="Manna, Parbati K" userId="3bd88b6b-0f43-4df4-8933-7a4f5be6ff64" providerId="ADAL" clId="{3CED87B3-B9C5-47BC-AA90-0AF410DD95F1}" dt="2025-07-01T23:36:49.883" v="579" actId="20577"/>
          <ac:spMkLst>
            <pc:docMk/>
            <pc:sldMk cId="2969779229" sldId="3189"/>
            <ac:spMk id="2" creationId="{2E51316B-6114-3AEF-0EFD-DF957FC679A1}"/>
          </ac:spMkLst>
        </pc:spChg>
        <pc:spChg chg="add mod">
          <ac:chgData name="Manna, Parbati K" userId="3bd88b6b-0f43-4df4-8933-7a4f5be6ff64" providerId="ADAL" clId="{3CED87B3-B9C5-47BC-AA90-0AF410DD95F1}" dt="2025-07-03T22:05:18.319" v="3462" actId="6549"/>
          <ac:spMkLst>
            <pc:docMk/>
            <pc:sldMk cId="2969779229" sldId="3189"/>
            <ac:spMk id="7" creationId="{B9606DD0-419B-D457-B159-B2F1126C67C7}"/>
          </ac:spMkLst>
        </pc:spChg>
        <pc:graphicFrameChg chg="add mod modGraphic">
          <ac:chgData name="Manna, Parbati K" userId="3bd88b6b-0f43-4df4-8933-7a4f5be6ff64" providerId="ADAL" clId="{3CED87B3-B9C5-47BC-AA90-0AF410DD95F1}" dt="2025-07-02T01:10:05.060" v="1155"/>
          <ac:graphicFrameMkLst>
            <pc:docMk/>
            <pc:sldMk cId="2969779229" sldId="3189"/>
            <ac:graphicFrameMk id="8" creationId="{765BB3AB-2DDD-32BF-03DC-A740EE925406}"/>
          </ac:graphicFrameMkLst>
        </pc:graphicFrameChg>
      </pc:sldChg>
      <pc:sldChg chg="add del">
        <pc:chgData name="Manna, Parbati K" userId="3bd88b6b-0f43-4df4-8933-7a4f5be6ff64" providerId="ADAL" clId="{3CED87B3-B9C5-47BC-AA90-0AF410DD95F1}" dt="2025-07-02T01:56:08.864" v="1346" actId="47"/>
        <pc:sldMkLst>
          <pc:docMk/>
          <pc:sldMk cId="3017627984" sldId="3190"/>
        </pc:sldMkLst>
      </pc:sldChg>
      <pc:sldChg chg="addSp delSp modSp add mod ord modAnim">
        <pc:chgData name="Manna, Parbati K" userId="3bd88b6b-0f43-4df4-8933-7a4f5be6ff64" providerId="ADAL" clId="{3CED87B3-B9C5-47BC-AA90-0AF410DD95F1}" dt="2025-07-17T05:59:43.454" v="3823"/>
        <pc:sldMkLst>
          <pc:docMk/>
          <pc:sldMk cId="1757297938" sldId="3191"/>
        </pc:sldMkLst>
        <pc:spChg chg="mod">
          <ac:chgData name="Manna, Parbati K" userId="3bd88b6b-0f43-4df4-8933-7a4f5be6ff64" providerId="ADAL" clId="{3CED87B3-B9C5-47BC-AA90-0AF410DD95F1}" dt="2025-07-02T01:39:11.406" v="1210" actId="20577"/>
          <ac:spMkLst>
            <pc:docMk/>
            <pc:sldMk cId="1757297938" sldId="3191"/>
            <ac:spMk id="2" creationId="{E2ED48E3-2D5E-DF8C-72E1-706DA80A7C14}"/>
          </ac:spMkLst>
        </pc:spChg>
        <pc:spChg chg="mod">
          <ac:chgData name="Manna, Parbati K" userId="3bd88b6b-0f43-4df4-8933-7a4f5be6ff64" providerId="ADAL" clId="{3CED87B3-B9C5-47BC-AA90-0AF410DD95F1}" dt="2025-07-04T07:42:13.671" v="3610" actId="404"/>
          <ac:spMkLst>
            <pc:docMk/>
            <pc:sldMk cId="1757297938" sldId="3191"/>
            <ac:spMk id="7" creationId="{2C31B398-8774-FF23-FE6C-F97AAC663C8F}"/>
          </ac:spMkLst>
        </pc:spChg>
        <pc:graphicFrameChg chg="add mod modGraphic">
          <ac:chgData name="Manna, Parbati K" userId="3bd88b6b-0f43-4df4-8933-7a4f5be6ff64" providerId="ADAL" clId="{3CED87B3-B9C5-47BC-AA90-0AF410DD95F1}" dt="2025-07-02T05:37:45.429" v="1932" actId="20577"/>
          <ac:graphicFrameMkLst>
            <pc:docMk/>
            <pc:sldMk cId="1757297938" sldId="3191"/>
            <ac:graphicFrameMk id="5" creationId="{B23343CA-78A9-AC8A-C1E7-293D988AC4B8}"/>
          </ac:graphicFrameMkLst>
        </pc:graphicFrameChg>
      </pc:sldChg>
      <pc:sldChg chg="modSp add mod modAnim">
        <pc:chgData name="Manna, Parbati K" userId="3bd88b6b-0f43-4df4-8933-7a4f5be6ff64" providerId="ADAL" clId="{3CED87B3-B9C5-47BC-AA90-0AF410DD95F1}" dt="2025-07-17T05:58:28.343" v="3819"/>
        <pc:sldMkLst>
          <pc:docMk/>
          <pc:sldMk cId="1790296176" sldId="3192"/>
        </pc:sldMkLst>
        <pc:spChg chg="mod">
          <ac:chgData name="Manna, Parbati K" userId="3bd88b6b-0f43-4df4-8933-7a4f5be6ff64" providerId="ADAL" clId="{3CED87B3-B9C5-47BC-AA90-0AF410DD95F1}" dt="2025-07-03T22:09:44.899" v="3513" actId="404"/>
          <ac:spMkLst>
            <pc:docMk/>
            <pc:sldMk cId="1790296176" sldId="3192"/>
            <ac:spMk id="7" creationId="{BA8D2633-C9E0-822A-93A1-A96427723CE2}"/>
          </ac:spMkLst>
        </pc:spChg>
      </pc:sldChg>
      <pc:sldChg chg="delSp modSp add mod modAnim">
        <pc:chgData name="Manna, Parbati K" userId="3bd88b6b-0f43-4df4-8933-7a4f5be6ff64" providerId="ADAL" clId="{3CED87B3-B9C5-47BC-AA90-0AF410DD95F1}" dt="2025-07-17T06:17:07.791" v="3832" actId="13926"/>
        <pc:sldMkLst>
          <pc:docMk/>
          <pc:sldMk cId="1696982744" sldId="3193"/>
        </pc:sldMkLst>
        <pc:spChg chg="mod">
          <ac:chgData name="Manna, Parbati K" userId="3bd88b6b-0f43-4df4-8933-7a4f5be6ff64" providerId="ADAL" clId="{3CED87B3-B9C5-47BC-AA90-0AF410DD95F1}" dt="2025-07-03T21:30:06.555" v="3247" actId="207"/>
          <ac:spMkLst>
            <pc:docMk/>
            <pc:sldMk cId="1696982744" sldId="3193"/>
            <ac:spMk id="2" creationId="{72B1D564-7BB8-E280-80DC-197F6C5CCAA6}"/>
          </ac:spMkLst>
        </pc:spChg>
        <pc:spChg chg="mod">
          <ac:chgData name="Manna, Parbati K" userId="3bd88b6b-0f43-4df4-8933-7a4f5be6ff64" providerId="ADAL" clId="{3CED87B3-B9C5-47BC-AA90-0AF410DD95F1}" dt="2025-07-17T06:17:07.791" v="3832" actId="13926"/>
          <ac:spMkLst>
            <pc:docMk/>
            <pc:sldMk cId="1696982744" sldId="3193"/>
            <ac:spMk id="7" creationId="{82E75468-D803-C0B0-61A9-31F4E4C8E081}"/>
          </ac:spMkLst>
        </pc:spChg>
      </pc:sldChg>
      <pc:sldChg chg="modSp add mod modAnim">
        <pc:chgData name="Manna, Parbati K" userId="3bd88b6b-0f43-4df4-8933-7a4f5be6ff64" providerId="ADAL" clId="{3CED87B3-B9C5-47BC-AA90-0AF410DD95F1}" dt="2025-07-17T06:25:58.517" v="3868" actId="20577"/>
        <pc:sldMkLst>
          <pc:docMk/>
          <pc:sldMk cId="3882154613" sldId="3194"/>
        </pc:sldMkLst>
        <pc:spChg chg="mod">
          <ac:chgData name="Manna, Parbati K" userId="3bd88b6b-0f43-4df4-8933-7a4f5be6ff64" providerId="ADAL" clId="{3CED87B3-B9C5-47BC-AA90-0AF410DD95F1}" dt="2025-07-03T21:29:58.839" v="3246" actId="207"/>
          <ac:spMkLst>
            <pc:docMk/>
            <pc:sldMk cId="3882154613" sldId="3194"/>
            <ac:spMk id="2" creationId="{BC472B4B-42E5-67AB-B0A1-A4CDB0A02AE1}"/>
          </ac:spMkLst>
        </pc:spChg>
        <pc:spChg chg="mod">
          <ac:chgData name="Manna, Parbati K" userId="3bd88b6b-0f43-4df4-8933-7a4f5be6ff64" providerId="ADAL" clId="{3CED87B3-B9C5-47BC-AA90-0AF410DD95F1}" dt="2025-07-17T06:25:58.517" v="3868" actId="20577"/>
          <ac:spMkLst>
            <pc:docMk/>
            <pc:sldMk cId="3882154613" sldId="3194"/>
            <ac:spMk id="7" creationId="{D91B5D91-FB8F-7F70-4400-DE05FF155C95}"/>
          </ac:spMkLst>
        </pc:spChg>
      </pc:sldChg>
      <pc:sldChg chg="addSp modSp add mod modAnim">
        <pc:chgData name="Manna, Parbati K" userId="3bd88b6b-0f43-4df4-8933-7a4f5be6ff64" providerId="ADAL" clId="{3CED87B3-B9C5-47BC-AA90-0AF410DD95F1}" dt="2025-07-19T00:45:02.656" v="4059" actId="207"/>
        <pc:sldMkLst>
          <pc:docMk/>
          <pc:sldMk cId="1041179722" sldId="3195"/>
        </pc:sldMkLst>
        <pc:spChg chg="mod">
          <ac:chgData name="Manna, Parbati K" userId="3bd88b6b-0f43-4df4-8933-7a4f5be6ff64" providerId="ADAL" clId="{3CED87B3-B9C5-47BC-AA90-0AF410DD95F1}" dt="2025-07-03T21:29:46.993" v="3245" actId="207"/>
          <ac:spMkLst>
            <pc:docMk/>
            <pc:sldMk cId="1041179722" sldId="3195"/>
            <ac:spMk id="2" creationId="{22AFD92A-9CC1-8DE4-C0BB-A271A0E82075}"/>
          </ac:spMkLst>
        </pc:spChg>
        <pc:spChg chg="mod">
          <ac:chgData name="Manna, Parbati K" userId="3bd88b6b-0f43-4df4-8933-7a4f5be6ff64" providerId="ADAL" clId="{3CED87B3-B9C5-47BC-AA90-0AF410DD95F1}" dt="2025-07-19T00:45:02.656" v="4059" actId="207"/>
          <ac:spMkLst>
            <pc:docMk/>
            <pc:sldMk cId="1041179722" sldId="3195"/>
            <ac:spMk id="7" creationId="{9273F635-3A04-61C0-87E7-824850207653}"/>
          </ac:spMkLst>
        </pc:spChg>
        <pc:graphicFrameChg chg="add mod modGraphic">
          <ac:chgData name="Manna, Parbati K" userId="3bd88b6b-0f43-4df4-8933-7a4f5be6ff64" providerId="ADAL" clId="{3CED87B3-B9C5-47BC-AA90-0AF410DD95F1}" dt="2025-07-18T19:25:47.111" v="4039" actId="14100"/>
          <ac:graphicFrameMkLst>
            <pc:docMk/>
            <pc:sldMk cId="1041179722" sldId="3195"/>
            <ac:graphicFrameMk id="3" creationId="{9CE5EB55-1838-294D-C2F5-6E44EF4ADAE8}"/>
          </ac:graphicFrameMkLst>
        </pc:graphicFrameChg>
      </pc:sldChg>
    </pc:docChg>
  </pc:docChgLst>
  <pc:docChgLst>
    <pc:chgData name="Manna, Parbati K" userId="3bd88b6b-0f43-4df4-8933-7a4f5be6ff64" providerId="ADAL" clId="{E83DE179-C64C-414D-A058-7D1DB34EDDCA}"/>
    <pc:docChg chg="custSel addSld modSld modMainMaster">
      <pc:chgData name="Manna, Parbati K" userId="3bd88b6b-0f43-4df4-8933-7a4f5be6ff64" providerId="ADAL" clId="{E83DE179-C64C-414D-A058-7D1DB34EDDCA}" dt="2025-06-29T06:43:03.028" v="174"/>
      <pc:docMkLst>
        <pc:docMk/>
      </pc:docMkLst>
      <pc:sldChg chg="modSp mod">
        <pc:chgData name="Manna, Parbati K" userId="3bd88b6b-0f43-4df4-8933-7a4f5be6ff64" providerId="ADAL" clId="{E83DE179-C64C-414D-A058-7D1DB34EDDCA}" dt="2025-06-29T06:34:21.449" v="16" actId="20577"/>
        <pc:sldMkLst>
          <pc:docMk/>
          <pc:sldMk cId="2897059675" sldId="306"/>
        </pc:sldMkLst>
        <pc:spChg chg="mod">
          <ac:chgData name="Manna, Parbati K" userId="3bd88b6b-0f43-4df4-8933-7a4f5be6ff64" providerId="ADAL" clId="{E83DE179-C64C-414D-A058-7D1DB34EDDCA}" dt="2025-06-29T06:34:21.449" v="16" actId="20577"/>
          <ac:spMkLst>
            <pc:docMk/>
            <pc:sldMk cId="2897059675" sldId="306"/>
            <ac:spMk id="4" creationId="{C929F2CE-E97B-F04D-A615-BF11E9ACB8D3}"/>
          </ac:spMkLst>
        </pc:spChg>
      </pc:sldChg>
      <pc:sldChg chg="addSp delSp modSp mod">
        <pc:chgData name="Manna, Parbati K" userId="3bd88b6b-0f43-4df4-8933-7a4f5be6ff64" providerId="ADAL" clId="{E83DE179-C64C-414D-A058-7D1DB34EDDCA}" dt="2025-06-29T06:39:31.395" v="173" actId="1036"/>
        <pc:sldMkLst>
          <pc:docMk/>
          <pc:sldMk cId="2354284475" sldId="3151"/>
        </pc:sldMkLst>
        <pc:picChg chg="add mod">
          <ac:chgData name="Manna, Parbati K" userId="3bd88b6b-0f43-4df4-8933-7a4f5be6ff64" providerId="ADAL" clId="{E83DE179-C64C-414D-A058-7D1DB34EDDCA}" dt="2025-06-29T06:39:31.395" v="173" actId="1036"/>
          <ac:picMkLst>
            <pc:docMk/>
            <pc:sldMk cId="2354284475" sldId="3151"/>
            <ac:picMk id="7" creationId="{DA1224DB-D8CE-4C88-BAA7-870587B9CFD3}"/>
          </ac:picMkLst>
        </pc:picChg>
      </pc:sldChg>
      <pc:sldChg chg="modSp">
        <pc:chgData name="Manna, Parbati K" userId="3bd88b6b-0f43-4df4-8933-7a4f5be6ff64" providerId="ADAL" clId="{E83DE179-C64C-414D-A058-7D1DB34EDDCA}" dt="2025-06-29T06:33:03.042" v="0"/>
        <pc:sldMkLst>
          <pc:docMk/>
          <pc:sldMk cId="3685319525" sldId="3161"/>
        </pc:sldMkLst>
        <pc:spChg chg="mod">
          <ac:chgData name="Manna, Parbati K" userId="3bd88b6b-0f43-4df4-8933-7a4f5be6ff64" providerId="ADAL" clId="{E83DE179-C64C-414D-A058-7D1DB34EDDCA}" dt="2025-06-29T06:33:03.042" v="0"/>
          <ac:spMkLst>
            <pc:docMk/>
            <pc:sldMk cId="3685319525" sldId="3161"/>
            <ac:spMk id="3" creationId="{6E317DF3-F4C6-4D6C-91A8-BBB2D4DB73E8}"/>
          </ac:spMkLst>
        </pc:spChg>
      </pc:sldChg>
      <pc:sldChg chg="modSp">
        <pc:chgData name="Manna, Parbati K" userId="3bd88b6b-0f43-4df4-8933-7a4f5be6ff64" providerId="ADAL" clId="{E83DE179-C64C-414D-A058-7D1DB34EDDCA}" dt="2025-06-29T06:33:03.042" v="0"/>
        <pc:sldMkLst>
          <pc:docMk/>
          <pc:sldMk cId="2200251121" sldId="3185"/>
        </pc:sldMkLst>
        <pc:picChg chg="mod">
          <ac:chgData name="Manna, Parbati K" userId="3bd88b6b-0f43-4df4-8933-7a4f5be6ff64" providerId="ADAL" clId="{E83DE179-C64C-414D-A058-7D1DB34EDDCA}" dt="2025-06-29T06:33:03.042" v="0"/>
          <ac:picMkLst>
            <pc:docMk/>
            <pc:sldMk cId="2200251121" sldId="3185"/>
            <ac:picMk id="7" creationId="{D7D516A8-42B2-4278-B495-DB6768530B48}"/>
          </ac:picMkLst>
        </pc:picChg>
      </pc:sldChg>
      <pc:sldChg chg="add">
        <pc:chgData name="Manna, Parbati K" userId="3bd88b6b-0f43-4df4-8933-7a4f5be6ff64" providerId="ADAL" clId="{E83DE179-C64C-414D-A058-7D1DB34EDDCA}" dt="2025-06-29T06:43:03.028" v="174"/>
        <pc:sldMkLst>
          <pc:docMk/>
          <pc:sldMk cId="2969779229" sldId="3189"/>
        </pc:sldMkLst>
      </pc:sldChg>
      <pc:sldMasterChg chg="modSldLayout">
        <pc:chgData name="Manna, Parbati K" userId="3bd88b6b-0f43-4df4-8933-7a4f5be6ff64" providerId="ADAL" clId="{E83DE179-C64C-414D-A058-7D1DB34EDDCA}" dt="2025-06-29T06:33:03.042" v="0"/>
        <pc:sldMasterMkLst>
          <pc:docMk/>
          <pc:sldMasterMk cId="2318733895" sldId="2147483664"/>
        </pc:sldMasterMkLst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1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1"/>
              <ac:spMk id="31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2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2"/>
              <ac:spMk id="41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3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3"/>
              <ac:spMk id="49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4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4"/>
              <ac:spMk id="58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5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5"/>
              <ac:spMk id="68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6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6"/>
              <ac:spMk id="76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8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8"/>
              <ac:spMk id="95" creationId="{00000000-0000-0000-0000-000000000000}"/>
            </ac:spMkLst>
          </pc:spChg>
        </pc:sldLayoutChg>
        <pc:sldLayoutChg chg="modSp">
          <pc:chgData name="Manna, Parbati K" userId="3bd88b6b-0f43-4df4-8933-7a4f5be6ff64" providerId="ADAL" clId="{E83DE179-C64C-414D-A058-7D1DB34EDDCA}" dt="2025-06-29T06:33:03.042" v="0"/>
          <pc:sldLayoutMkLst>
            <pc:docMk/>
            <pc:sldMasterMk cId="2318733895" sldId="2147483664"/>
            <pc:sldLayoutMk cId="0" sldId="2147483659"/>
          </pc:sldLayoutMkLst>
          <pc:spChg chg="mod">
            <ac:chgData name="Manna, Parbati K" userId="3bd88b6b-0f43-4df4-8933-7a4f5be6ff64" providerId="ADAL" clId="{E83DE179-C64C-414D-A058-7D1DB34EDDCA}" dt="2025-06-29T06:33:03.042" v="0"/>
            <ac:spMkLst>
              <pc:docMk/>
              <pc:sldMasterMk cId="2318733895" sldId="2147483664"/>
              <pc:sldLayoutMk cId="0" sldId="2147483659"/>
              <ac:spMk id="103" creationId="{00000000-0000-0000-0000-000000000000}"/>
            </ac:spMkLst>
          </pc:spChg>
        </pc:sldLayoutChg>
      </pc:sldMasterChg>
    </pc:docChg>
  </pc:docChgLst>
  <pc:docChgLst>
    <pc:chgData name="Manna, Parbati K" userId="3bd88b6b-0f43-4df4-8933-7a4f5be6ff64" providerId="ADAL" clId="{A048424B-F124-4E9D-B652-E1633296C503}"/>
    <pc:docChg chg="undo custSel addSld delSld modSld sldOrd">
      <pc:chgData name="Manna, Parbati K" userId="3bd88b6b-0f43-4df4-8933-7a4f5be6ff64" providerId="ADAL" clId="{A048424B-F124-4E9D-B652-E1633296C503}" dt="2024-03-14T18:42:41.823" v="3217"/>
      <pc:docMkLst>
        <pc:docMk/>
      </pc:docMkLst>
      <pc:sldChg chg="modSp mod">
        <pc:chgData name="Manna, Parbati K" userId="3bd88b6b-0f43-4df4-8933-7a4f5be6ff64" providerId="ADAL" clId="{A048424B-F124-4E9D-B652-E1633296C503}" dt="2024-03-14T02:50:17.941" v="2353" actId="14100"/>
        <pc:sldMkLst>
          <pc:docMk/>
          <pc:sldMk cId="1223823841" sldId="3145"/>
        </pc:sldMkLst>
      </pc:sldChg>
      <pc:sldChg chg="modSp mod">
        <pc:chgData name="Manna, Parbati K" userId="3bd88b6b-0f43-4df4-8933-7a4f5be6ff64" providerId="ADAL" clId="{A048424B-F124-4E9D-B652-E1633296C503}" dt="2024-03-14T18:07:31.261" v="2691" actId="14100"/>
        <pc:sldMkLst>
          <pc:docMk/>
          <pc:sldMk cId="124612918" sldId="3163"/>
        </pc:sldMkLst>
      </pc:sldChg>
      <pc:sldChg chg="modSp mod">
        <pc:chgData name="Manna, Parbati K" userId="3bd88b6b-0f43-4df4-8933-7a4f5be6ff64" providerId="ADAL" clId="{A048424B-F124-4E9D-B652-E1633296C503}" dt="2024-03-14T02:28:07.201" v="1989" actId="20577"/>
        <pc:sldMkLst>
          <pc:docMk/>
          <pc:sldMk cId="1645962093" sldId="3164"/>
        </pc:sldMkLst>
      </pc:sldChg>
      <pc:sldChg chg="addSp modSp mod modAnim">
        <pc:chgData name="Manna, Parbati K" userId="3bd88b6b-0f43-4df4-8933-7a4f5be6ff64" providerId="ADAL" clId="{A048424B-F124-4E9D-B652-E1633296C503}" dt="2024-03-14T03:10:31.334" v="2356" actId="207"/>
        <pc:sldMkLst>
          <pc:docMk/>
          <pc:sldMk cId="194009485" sldId="3167"/>
        </pc:sldMkLst>
      </pc:sldChg>
      <pc:sldChg chg="addSp delSp modSp mod delAnim modAnim">
        <pc:chgData name="Manna, Parbati K" userId="3bd88b6b-0f43-4df4-8933-7a4f5be6ff64" providerId="ADAL" clId="{A048424B-F124-4E9D-B652-E1633296C503}" dt="2024-03-14T18:36:34.230" v="3215"/>
        <pc:sldMkLst>
          <pc:docMk/>
          <pc:sldMk cId="234029416" sldId="3170"/>
        </pc:sldMkLst>
      </pc:sldChg>
      <pc:sldChg chg="modAnim">
        <pc:chgData name="Manna, Parbati K" userId="3bd88b6b-0f43-4df4-8933-7a4f5be6ff64" providerId="ADAL" clId="{A048424B-F124-4E9D-B652-E1633296C503}" dt="2024-03-14T18:42:41.823" v="3217"/>
        <pc:sldMkLst>
          <pc:docMk/>
          <pc:sldMk cId="2192365013" sldId="3171"/>
        </pc:sldMkLst>
      </pc:sldChg>
      <pc:sldChg chg="modSp mod ord">
        <pc:chgData name="Manna, Parbati K" userId="3bd88b6b-0f43-4df4-8933-7a4f5be6ff64" providerId="ADAL" clId="{A048424B-F124-4E9D-B652-E1633296C503}" dt="2024-03-14T02:42:54.286" v="2345" actId="20577"/>
        <pc:sldMkLst>
          <pc:docMk/>
          <pc:sldMk cId="221885193" sldId="3186"/>
        </pc:sldMkLst>
      </pc:sldChg>
      <pc:sldChg chg="addSp delSp modSp add mod ord delAnim modAnim">
        <pc:chgData name="Manna, Parbati K" userId="3bd88b6b-0f43-4df4-8933-7a4f5be6ff64" providerId="ADAL" clId="{A048424B-F124-4E9D-B652-E1633296C503}" dt="2024-03-14T03:21:24.586" v="2683" actId="20577"/>
        <pc:sldMkLst>
          <pc:docMk/>
          <pc:sldMk cId="3016211856" sldId="3187"/>
        </pc:sldMkLst>
      </pc:sldChg>
      <pc:sldChg chg="add del">
        <pc:chgData name="Manna, Parbati K" userId="3bd88b6b-0f43-4df4-8933-7a4f5be6ff64" providerId="ADAL" clId="{A048424B-F124-4E9D-B652-E1633296C503}" dt="2024-03-12T01:04:04.512" v="290"/>
        <pc:sldMkLst>
          <pc:docMk/>
          <pc:sldMk cId="438906231" sldId="3188"/>
        </pc:sldMkLst>
      </pc:sldChg>
      <pc:sldChg chg="add del">
        <pc:chgData name="Manna, Parbati K" userId="3bd88b6b-0f43-4df4-8933-7a4f5be6ff64" providerId="ADAL" clId="{A048424B-F124-4E9D-B652-E1633296C503}" dt="2024-03-12T01:03:51.079" v="288"/>
        <pc:sldMkLst>
          <pc:docMk/>
          <pc:sldMk cId="1276700416" sldId="3188"/>
        </pc:sldMkLst>
      </pc:sldChg>
      <pc:sldChg chg="modSp add mod modAnim">
        <pc:chgData name="Manna, Parbati K" userId="3bd88b6b-0f43-4df4-8933-7a4f5be6ff64" providerId="ADAL" clId="{A048424B-F124-4E9D-B652-E1633296C503}" dt="2024-03-14T02:38:39.518" v="2330" actId="20577"/>
        <pc:sldMkLst>
          <pc:docMk/>
          <pc:sldMk cId="4238002325" sldId="3188"/>
        </pc:sldMkLst>
      </pc:sldChg>
    </pc:docChg>
  </pc:docChgLst>
  <pc:docChgLst>
    <pc:chgData name="Manna, Parbati K" userId="3bd88b6b-0f43-4df4-8933-7a4f5be6ff64" providerId="ADAL" clId="{CF250DE5-FFAE-4D33-95AC-1E2D7526AE63}"/>
    <pc:docChg chg="undo custSel addSld delSld modSld">
      <pc:chgData name="Manna, Parbati K" userId="3bd88b6b-0f43-4df4-8933-7a4f5be6ff64" providerId="ADAL" clId="{CF250DE5-FFAE-4D33-95AC-1E2D7526AE63}" dt="2022-07-14T16:08:43.929" v="3414"/>
      <pc:docMkLst>
        <pc:docMk/>
      </pc:docMkLst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58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69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73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77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81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93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298"/>
        </pc:sldMkLst>
      </pc:sldChg>
      <pc:sldChg chg="del">
        <pc:chgData name="Manna, Parbati K" userId="3bd88b6b-0f43-4df4-8933-7a4f5be6ff64" providerId="ADAL" clId="{CF250DE5-FFAE-4D33-95AC-1E2D7526AE63}" dt="2022-07-12T17:34:27.537" v="1524" actId="47"/>
        <pc:sldMkLst>
          <pc:docMk/>
          <pc:sldMk cId="0" sldId="305"/>
        </pc:sldMkLst>
      </pc:sldChg>
      <pc:sldChg chg="modSp mod">
        <pc:chgData name="Manna, Parbati K" userId="3bd88b6b-0f43-4df4-8933-7a4f5be6ff64" providerId="ADAL" clId="{CF250DE5-FFAE-4D33-95AC-1E2D7526AE63}" dt="2022-07-12T23:15:42.939" v="3365" actId="14100"/>
        <pc:sldMkLst>
          <pc:docMk/>
          <pc:sldMk cId="2897059675" sldId="306"/>
        </pc:sldMkLst>
      </pc:sldChg>
      <pc:sldChg chg="modSp mod">
        <pc:chgData name="Manna, Parbati K" userId="3bd88b6b-0f43-4df4-8933-7a4f5be6ff64" providerId="ADAL" clId="{CF250DE5-FFAE-4D33-95AC-1E2D7526AE63}" dt="2022-07-12T05:52:07.570" v="60" actId="207"/>
        <pc:sldMkLst>
          <pc:docMk/>
          <pc:sldMk cId="1275461819" sldId="3144"/>
        </pc:sldMkLst>
      </pc:sldChg>
      <pc:sldChg chg="modSp mod modAnim">
        <pc:chgData name="Manna, Parbati K" userId="3bd88b6b-0f43-4df4-8933-7a4f5be6ff64" providerId="ADAL" clId="{CF250DE5-FFAE-4D33-95AC-1E2D7526AE63}" dt="2022-07-12T23:16:54.067" v="3368" actId="20577"/>
        <pc:sldMkLst>
          <pc:docMk/>
          <pc:sldMk cId="1223823841" sldId="3145"/>
        </pc:sldMkLst>
      </pc:sldChg>
      <pc:sldChg chg="modSp mod">
        <pc:chgData name="Manna, Parbati K" userId="3bd88b6b-0f43-4df4-8933-7a4f5be6ff64" providerId="ADAL" clId="{CF250DE5-FFAE-4D33-95AC-1E2D7526AE63}" dt="2022-07-12T17:38:36.915" v="1541" actId="20577"/>
        <pc:sldMkLst>
          <pc:docMk/>
          <pc:sldMk cId="2354284475" sldId="3151"/>
        </pc:sldMkLst>
      </pc:sldChg>
      <pc:sldChg chg="del">
        <pc:chgData name="Manna, Parbati K" userId="3bd88b6b-0f43-4df4-8933-7a4f5be6ff64" providerId="ADAL" clId="{CF250DE5-FFAE-4D33-95AC-1E2D7526AE63}" dt="2022-07-12T05:53:29.481" v="94" actId="47"/>
        <pc:sldMkLst>
          <pc:docMk/>
          <pc:sldMk cId="537427432" sldId="3160"/>
        </pc:sldMkLst>
      </pc:sldChg>
      <pc:sldChg chg="modSp mod">
        <pc:chgData name="Manna, Parbati K" userId="3bd88b6b-0f43-4df4-8933-7a4f5be6ff64" providerId="ADAL" clId="{CF250DE5-FFAE-4D33-95AC-1E2D7526AE63}" dt="2022-07-12T06:08:59.027" v="590" actId="14100"/>
        <pc:sldMkLst>
          <pc:docMk/>
          <pc:sldMk cId="3685319525" sldId="3161"/>
        </pc:sldMkLst>
      </pc:sldChg>
      <pc:sldChg chg="modSp mod modAnim">
        <pc:chgData name="Manna, Parbati K" userId="3bd88b6b-0f43-4df4-8933-7a4f5be6ff64" providerId="ADAL" clId="{CF250DE5-FFAE-4D33-95AC-1E2D7526AE63}" dt="2022-07-14T16:08:43.929" v="3414"/>
        <pc:sldMkLst>
          <pc:docMk/>
          <pc:sldMk cId="124612918" sldId="3163"/>
        </pc:sldMkLst>
      </pc:sldChg>
      <pc:sldChg chg="modSp mod">
        <pc:chgData name="Manna, Parbati K" userId="3bd88b6b-0f43-4df4-8933-7a4f5be6ff64" providerId="ADAL" clId="{CF250DE5-FFAE-4D33-95AC-1E2D7526AE63}" dt="2022-07-12T16:33:32.102" v="959" actId="207"/>
        <pc:sldMkLst>
          <pc:docMk/>
          <pc:sldMk cId="1645962093" sldId="3164"/>
        </pc:sldMkLst>
      </pc:sldChg>
      <pc:sldChg chg="modSp mod">
        <pc:chgData name="Manna, Parbati K" userId="3bd88b6b-0f43-4df4-8933-7a4f5be6ff64" providerId="ADAL" clId="{CF250DE5-FFAE-4D33-95AC-1E2D7526AE63}" dt="2022-07-12T16:36:23.547" v="1196" actId="1036"/>
        <pc:sldMkLst>
          <pc:docMk/>
          <pc:sldMk cId="2445426912" sldId="3165"/>
        </pc:sldMkLst>
      </pc:sldChg>
      <pc:sldChg chg="modSp mod">
        <pc:chgData name="Manna, Parbati K" userId="3bd88b6b-0f43-4df4-8933-7a4f5be6ff64" providerId="ADAL" clId="{CF250DE5-FFAE-4D33-95AC-1E2D7526AE63}" dt="2022-07-12T16:44:00.425" v="1198" actId="14100"/>
        <pc:sldMkLst>
          <pc:docMk/>
          <pc:sldMk cId="2462581790" sldId="3166"/>
        </pc:sldMkLst>
      </pc:sldChg>
      <pc:sldChg chg="delSp modSp mod modAnim">
        <pc:chgData name="Manna, Parbati K" userId="3bd88b6b-0f43-4df4-8933-7a4f5be6ff64" providerId="ADAL" clId="{CF250DE5-FFAE-4D33-95AC-1E2D7526AE63}" dt="2022-07-12T17:13:29.480" v="1416" actId="207"/>
        <pc:sldMkLst>
          <pc:docMk/>
          <pc:sldMk cId="194009485" sldId="3167"/>
        </pc:sldMkLst>
      </pc:sldChg>
      <pc:sldChg chg="del">
        <pc:chgData name="Manna, Parbati K" userId="3bd88b6b-0f43-4df4-8933-7a4f5be6ff64" providerId="ADAL" clId="{CF250DE5-FFAE-4D33-95AC-1E2D7526AE63}" dt="2022-07-12T05:57:50.363" v="183" actId="47"/>
        <pc:sldMkLst>
          <pc:docMk/>
          <pc:sldMk cId="3066074364" sldId="3169"/>
        </pc:sldMkLst>
      </pc:sldChg>
      <pc:sldChg chg="modSp mod">
        <pc:chgData name="Manna, Parbati K" userId="3bd88b6b-0f43-4df4-8933-7a4f5be6ff64" providerId="ADAL" clId="{CF250DE5-FFAE-4D33-95AC-1E2D7526AE63}" dt="2022-07-12T16:34:19.789" v="1049" actId="1035"/>
        <pc:sldMkLst>
          <pc:docMk/>
          <pc:sldMk cId="234029416" sldId="3170"/>
        </pc:sldMkLst>
      </pc:sldChg>
      <pc:sldChg chg="modSp mod">
        <pc:chgData name="Manna, Parbati K" userId="3bd88b6b-0f43-4df4-8933-7a4f5be6ff64" providerId="ADAL" clId="{CF250DE5-FFAE-4D33-95AC-1E2D7526AE63}" dt="2022-07-12T23:20:44.255" v="3371" actId="207"/>
        <pc:sldMkLst>
          <pc:docMk/>
          <pc:sldMk cId="2192365013" sldId="3171"/>
        </pc:sldMkLst>
      </pc:sldChg>
      <pc:sldChg chg="del">
        <pc:chgData name="Manna, Parbati K" userId="3bd88b6b-0f43-4df4-8933-7a4f5be6ff64" providerId="ADAL" clId="{CF250DE5-FFAE-4D33-95AC-1E2D7526AE63}" dt="2022-07-12T05:59:35.344" v="219" actId="47"/>
        <pc:sldMkLst>
          <pc:docMk/>
          <pc:sldMk cId="371302888" sldId="3172"/>
        </pc:sldMkLst>
      </pc:sldChg>
      <pc:sldChg chg="modSp mod">
        <pc:chgData name="Manna, Parbati K" userId="3bd88b6b-0f43-4df4-8933-7a4f5be6ff64" providerId="ADAL" clId="{CF250DE5-FFAE-4D33-95AC-1E2D7526AE63}" dt="2022-07-12T06:01:01.643" v="328" actId="1035"/>
        <pc:sldMkLst>
          <pc:docMk/>
          <pc:sldMk cId="1378570588" sldId="3174"/>
        </pc:sldMkLst>
      </pc:sldChg>
      <pc:sldChg chg="addSp modSp mod modAnim">
        <pc:chgData name="Manna, Parbati K" userId="3bd88b6b-0f43-4df4-8933-7a4f5be6ff64" providerId="ADAL" clId="{CF250DE5-FFAE-4D33-95AC-1E2D7526AE63}" dt="2022-07-12T23:22:01.599" v="3387" actId="20577"/>
        <pc:sldMkLst>
          <pc:docMk/>
          <pc:sldMk cId="3260819397" sldId="3175"/>
        </pc:sldMkLst>
      </pc:sldChg>
      <pc:sldChg chg="addSp modSp mod modAnim">
        <pc:chgData name="Manna, Parbati K" userId="3bd88b6b-0f43-4df4-8933-7a4f5be6ff64" providerId="ADAL" clId="{CF250DE5-FFAE-4D33-95AC-1E2D7526AE63}" dt="2022-07-12T22:52:10.647" v="2485" actId="1036"/>
        <pc:sldMkLst>
          <pc:docMk/>
          <pc:sldMk cId="2694265078" sldId="3176"/>
        </pc:sldMkLst>
      </pc:sldChg>
      <pc:sldChg chg="addSp modSp mod modAnim">
        <pc:chgData name="Manna, Parbati K" userId="3bd88b6b-0f43-4df4-8933-7a4f5be6ff64" providerId="ADAL" clId="{CF250DE5-FFAE-4D33-95AC-1E2D7526AE63}" dt="2022-07-12T19:15:03.639" v="2422" actId="20577"/>
        <pc:sldMkLst>
          <pc:docMk/>
          <pc:sldMk cId="109378333" sldId="3177"/>
        </pc:sldMkLst>
      </pc:sldChg>
      <pc:sldChg chg="addSp modSp mod modAnim">
        <pc:chgData name="Manna, Parbati K" userId="3bd88b6b-0f43-4df4-8933-7a4f5be6ff64" providerId="ADAL" clId="{CF250DE5-FFAE-4D33-95AC-1E2D7526AE63}" dt="2022-07-12T19:14:05.244" v="2417" actId="13926"/>
        <pc:sldMkLst>
          <pc:docMk/>
          <pc:sldMk cId="2580236288" sldId="3178"/>
        </pc:sldMkLst>
      </pc:sldChg>
      <pc:sldChg chg="addSp modSp mod modAnim">
        <pc:chgData name="Manna, Parbati K" userId="3bd88b6b-0f43-4df4-8933-7a4f5be6ff64" providerId="ADAL" clId="{CF250DE5-FFAE-4D33-95AC-1E2D7526AE63}" dt="2022-07-12T23:23:45.583" v="3410" actId="1035"/>
        <pc:sldMkLst>
          <pc:docMk/>
          <pc:sldMk cId="43597402" sldId="3179"/>
        </pc:sldMkLst>
      </pc:sldChg>
      <pc:sldChg chg="del">
        <pc:chgData name="Manna, Parbati K" userId="3bd88b6b-0f43-4df4-8933-7a4f5be6ff64" providerId="ADAL" clId="{CF250DE5-FFAE-4D33-95AC-1E2D7526AE63}" dt="2022-07-12T06:06:25.485" v="385" actId="47"/>
        <pc:sldMkLst>
          <pc:docMk/>
          <pc:sldMk cId="85849756" sldId="3180"/>
        </pc:sldMkLst>
      </pc:sldChg>
      <pc:sldChg chg="del">
        <pc:chgData name="Manna, Parbati K" userId="3bd88b6b-0f43-4df4-8933-7a4f5be6ff64" providerId="ADAL" clId="{CF250DE5-FFAE-4D33-95AC-1E2D7526AE63}" dt="2022-07-12T06:04:11.350" v="360" actId="47"/>
        <pc:sldMkLst>
          <pc:docMk/>
          <pc:sldMk cId="2794892662" sldId="3181"/>
        </pc:sldMkLst>
      </pc:sldChg>
      <pc:sldChg chg="addSp modSp mod modAnim">
        <pc:chgData name="Manna, Parbati K" userId="3bd88b6b-0f43-4df4-8933-7a4f5be6ff64" providerId="ADAL" clId="{CF250DE5-FFAE-4D33-95AC-1E2D7526AE63}" dt="2022-07-12T23:05:16.875" v="2931" actId="114"/>
        <pc:sldMkLst>
          <pc:docMk/>
          <pc:sldMk cId="3080481873" sldId="3182"/>
        </pc:sldMkLst>
      </pc:sldChg>
      <pc:sldChg chg="modSp mod modAnim">
        <pc:chgData name="Manna, Parbati K" userId="3bd88b6b-0f43-4df4-8933-7a4f5be6ff64" providerId="ADAL" clId="{CF250DE5-FFAE-4D33-95AC-1E2D7526AE63}" dt="2022-07-12T19:17:21.268" v="2478" actId="20577"/>
        <pc:sldMkLst>
          <pc:docMk/>
          <pc:sldMk cId="660369155" sldId="3183"/>
        </pc:sldMkLst>
      </pc:sldChg>
      <pc:sldChg chg="modSp mod">
        <pc:chgData name="Manna, Parbati K" userId="3bd88b6b-0f43-4df4-8933-7a4f5be6ff64" providerId="ADAL" clId="{CF250DE5-FFAE-4D33-95AC-1E2D7526AE63}" dt="2022-07-12T16:47:26.862" v="1275" actId="14100"/>
        <pc:sldMkLst>
          <pc:docMk/>
          <pc:sldMk cId="3888363904" sldId="3184"/>
        </pc:sldMkLst>
      </pc:sldChg>
      <pc:sldChg chg="modSp mod">
        <pc:chgData name="Manna, Parbati K" userId="3bd88b6b-0f43-4df4-8933-7a4f5be6ff64" providerId="ADAL" clId="{CF250DE5-FFAE-4D33-95AC-1E2D7526AE63}" dt="2022-07-12T16:48:08.634" v="1326" actId="20577"/>
        <pc:sldMkLst>
          <pc:docMk/>
          <pc:sldMk cId="2200251121" sldId="3185"/>
        </pc:sldMkLst>
      </pc:sldChg>
      <pc:sldChg chg="modSp add mod modAnim">
        <pc:chgData name="Manna, Parbati K" userId="3bd88b6b-0f43-4df4-8933-7a4f5be6ff64" providerId="ADAL" clId="{CF250DE5-FFAE-4D33-95AC-1E2D7526AE63}" dt="2022-07-12T23:25:07.805" v="3412" actId="20577"/>
        <pc:sldMkLst>
          <pc:docMk/>
          <pc:sldMk cId="221885193" sldId="3186"/>
        </pc:sldMkLst>
      </pc:sldChg>
      <pc:sldChg chg="del">
        <pc:chgData name="Manna, Parbati K" userId="3bd88b6b-0f43-4df4-8933-7a4f5be6ff64" providerId="ADAL" clId="{CF250DE5-FFAE-4D33-95AC-1E2D7526AE63}" dt="2022-07-12T06:00:14.291" v="223" actId="47"/>
        <pc:sldMkLst>
          <pc:docMk/>
          <pc:sldMk cId="352183986" sldId="3186"/>
        </pc:sldMkLst>
      </pc:sldChg>
      <pc:sldMasterChg chg="delSldLayout">
        <pc:chgData name="Manna, Parbati K" userId="3bd88b6b-0f43-4df4-8933-7a4f5be6ff64" providerId="ADAL" clId="{CF250DE5-FFAE-4D33-95AC-1E2D7526AE63}" dt="2022-07-12T17:34:27.537" v="1524" actId="47"/>
        <pc:sldMasterMkLst>
          <pc:docMk/>
          <pc:sldMasterMk cId="0" sldId="2147483648"/>
        </pc:sldMasterMkLst>
        <pc:sldLayoutChg chg="del">
          <pc:chgData name="Manna, Parbati K" userId="3bd88b6b-0f43-4df4-8933-7a4f5be6ff64" providerId="ADAL" clId="{CF250DE5-FFAE-4D33-95AC-1E2D7526AE63}" dt="2022-07-12T17:34:27.537" v="1524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Manna, Parbati K" userId="3bd88b6b-0f43-4df4-8933-7a4f5be6ff64" providerId="ADAL" clId="{CF250DE5-FFAE-4D33-95AC-1E2D7526AE63}" dt="2022-07-12T05:59:35.344" v="219" actId="47"/>
          <pc:sldLayoutMkLst>
            <pc:docMk/>
            <pc:sldMasterMk cId="0" sldId="2147483648"/>
            <pc:sldLayoutMk cId="669159283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1pPr>
    <a:lvl2pPr indent="1371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2pPr>
    <a:lvl3pPr indent="2743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3pPr>
    <a:lvl4pPr indent="4114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4pPr>
    <a:lvl5pPr indent="54864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5pPr>
    <a:lvl6pPr indent="68580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6pPr>
    <a:lvl7pPr indent="8229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7pPr>
    <a:lvl8pPr indent="9601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8pPr>
    <a:lvl9pPr indent="10972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2C7585-42F3-ED4D-AEF7-C9421F159358}"/>
              </a:ext>
            </a:extLst>
          </p:cNvPr>
          <p:cNvSpPr/>
          <p:nvPr userDrawn="1"/>
        </p:nvSpPr>
        <p:spPr>
          <a:xfrm>
            <a:off x="12226375" y="7874234"/>
            <a:ext cx="21259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/>
                <a:sym typeface="Asap SemiBold"/>
              </a:rPr>
              <a:t>#BHUSA   @BlackHatEvents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1A87-BC41-38B5-7C67-99126B93D8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59516"/>
            <a:ext cx="4308344" cy="28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171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9408805" y="4610098"/>
            <a:ext cx="4764396" cy="2971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9408804" y="1471611"/>
            <a:ext cx="4764396" cy="2971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82880" y="1471612"/>
            <a:ext cx="9357360" cy="60874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99446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1A6690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7450677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7120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343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28981" y="494157"/>
            <a:ext cx="13167360" cy="1389888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728981" y="1925321"/>
            <a:ext cx="13164819" cy="5481320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880">
                <a:solidFill>
                  <a:schemeClr val="tx2"/>
                </a:solidFill>
              </a:defRPr>
            </a:lvl2pPr>
            <a:lvl3pPr>
              <a:defRPr sz="2560">
                <a:solidFill>
                  <a:schemeClr val="tx2"/>
                </a:solidFill>
              </a:defRPr>
            </a:lvl3pPr>
            <a:lvl4pPr>
              <a:defRPr sz="2240">
                <a:solidFill>
                  <a:schemeClr val="tx2"/>
                </a:solidFill>
              </a:defRPr>
            </a:lvl4pPr>
            <a:lvl5pPr>
              <a:defRPr sz="19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/>
              <a:t>14pt Intel Clear fourth level</a:t>
            </a:r>
          </a:p>
          <a:p>
            <a:pPr lvl="4"/>
            <a:r>
              <a:rPr lang="en-US" dirty="0"/>
              <a:t>12pt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8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28981" y="1925319"/>
            <a:ext cx="6410962" cy="54813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2240" dirty="0" smtClean="0">
                <a:solidFill>
                  <a:schemeClr val="tx2"/>
                </a:solidFill>
              </a:defRPr>
            </a:lvl3pPr>
            <a:lvl4pPr>
              <a:defRPr lang="en-US" sz="1920" dirty="0" smtClean="0">
                <a:solidFill>
                  <a:schemeClr val="tx2"/>
                </a:solidFill>
              </a:defRPr>
            </a:lvl4pPr>
            <a:lvl5pPr>
              <a:defRPr lang="en-US" sz="192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7485381" y="1925319"/>
            <a:ext cx="6408422" cy="54813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2240" dirty="0" smtClean="0">
                <a:solidFill>
                  <a:schemeClr val="tx2"/>
                </a:solidFill>
              </a:defRPr>
            </a:lvl3pPr>
            <a:lvl4pPr>
              <a:defRPr lang="en-US" sz="1920" dirty="0" smtClean="0">
                <a:solidFill>
                  <a:schemeClr val="tx2"/>
                </a:solidFill>
              </a:defRPr>
            </a:lvl4pPr>
            <a:lvl5pPr>
              <a:defRPr lang="en-US" sz="192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728981" y="494157"/>
            <a:ext cx="13167360" cy="1389888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5520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36EAD-742E-1899-DE7E-1A1F65629F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9679" y="1409425"/>
            <a:ext cx="3974182" cy="1524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C7585-42F3-ED4D-AEF7-C9421F159358}"/>
              </a:ext>
            </a:extLst>
          </p:cNvPr>
          <p:cNvSpPr/>
          <p:nvPr userDrawn="1"/>
        </p:nvSpPr>
        <p:spPr>
          <a:xfrm>
            <a:off x="12226375" y="7874234"/>
            <a:ext cx="21259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/>
                <a:sym typeface="Asap SemiBold"/>
              </a:rPr>
              <a:t>#BHUSA   @BlackHatEvents</a:t>
            </a:r>
          </a:p>
        </p:txBody>
      </p:sp>
    </p:spTree>
    <p:extLst>
      <p:ext uri="{BB962C8B-B14F-4D97-AF65-F5344CB8AC3E}">
        <p14:creationId xmlns:p14="http://schemas.microsoft.com/office/powerpoint/2010/main" val="107071916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2788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315200" y="1571625"/>
            <a:ext cx="7810501" cy="57816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90600" y="1571624"/>
            <a:ext cx="6134100" cy="23298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95300">
              <a:lnSpc>
                <a:spcPct val="100000"/>
              </a:lnSpc>
              <a:defRPr sz="3600" spc="0" baseline="0">
                <a:solidFill>
                  <a:schemeClr val="accent1"/>
                </a:solidFill>
                <a:latin typeface="Arial Black" panose="020B0604020202020204" pitchFamily="34" charset="0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067B9A-F252-2F48-8085-27E80128FA5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90600" y="3901439"/>
            <a:ext cx="6134100" cy="35186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2C7585-42F3-ED4D-AEF7-C9421F159358}"/>
              </a:ext>
            </a:extLst>
          </p:cNvPr>
          <p:cNvSpPr/>
          <p:nvPr userDrawn="1"/>
        </p:nvSpPr>
        <p:spPr>
          <a:xfrm>
            <a:off x="12226375" y="7874234"/>
            <a:ext cx="21259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/>
                <a:sym typeface="Asap SemiBold"/>
              </a:rPr>
              <a:t>#BHUSA   @BlackHatEvents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85203-668C-75A4-8C23-8A23897C78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59516"/>
            <a:ext cx="4308344" cy="28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9503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>
            <a:extLst>
              <a:ext uri="{FF2B5EF4-FFF2-40B4-BE49-F238E27FC236}">
                <a16:creationId xmlns:a16="http://schemas.microsoft.com/office/drawing/2014/main" id="{D4881A15-A1B4-4740-A02C-A2AA4E11E75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28800"/>
            <a:ext cx="12496800" cy="5591331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576060" y="1889760"/>
            <a:ext cx="8366760" cy="55778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E468714-A3F6-4C41-9C31-9FA46845A44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89760"/>
            <a:ext cx="5348288" cy="557783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85366B32-9C51-F34D-AD59-E1B59AEF150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771651"/>
            <a:ext cx="12496800" cy="564848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60708" y="7848601"/>
            <a:ext cx="301365" cy="3241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9071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066800" y="1379220"/>
            <a:ext cx="12496800" cy="27889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600" baseline="0">
                <a:solidFill>
                  <a:srgbClr val="1A6690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244339"/>
            <a:ext cx="12496800" cy="31757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125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2788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rgbClr val="1A6690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8850376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315200" y="1571625"/>
            <a:ext cx="7810501" cy="57816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90600" y="1571624"/>
            <a:ext cx="6134100" cy="23298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95300">
              <a:lnSpc>
                <a:spcPct val="100000"/>
              </a:lnSpc>
              <a:defRPr sz="3600" spc="0" baseline="0">
                <a:solidFill>
                  <a:srgbClr val="1A6690"/>
                </a:solidFill>
                <a:latin typeface="Arial Black" panose="020B0604020202020204" pitchFamily="34" charset="0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067B9A-F252-2F48-8085-27E80128FA5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90600" y="3901439"/>
            <a:ext cx="6134100" cy="351869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5306551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2296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 Level One…">
            <a:extLst>
              <a:ext uri="{FF2B5EF4-FFF2-40B4-BE49-F238E27FC236}">
                <a16:creationId xmlns:a16="http://schemas.microsoft.com/office/drawing/2014/main" id="{D4881A15-A1B4-4740-A02C-A2AA4E11E75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28800"/>
            <a:ext cx="12496800" cy="5591331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4499569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576060" y="1889760"/>
            <a:ext cx="8366760" cy="55778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E468714-A3F6-4C41-9C31-9FA46845A44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889760"/>
            <a:ext cx="5348288" cy="557783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HelveticaNeueLT Std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591530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Level One…">
            <a:extLst>
              <a:ext uri="{FF2B5EF4-FFF2-40B4-BE49-F238E27FC236}">
                <a16:creationId xmlns:a16="http://schemas.microsoft.com/office/drawing/2014/main" id="{85366B32-9C51-F34D-AD59-E1B59AEF150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1771651"/>
            <a:ext cx="12496800" cy="564848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478837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CEA1A-547F-7447-93CF-9EB9290AED0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10972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03509A-451A-E94C-8E14-84597E33BA1E}"/>
              </a:ext>
            </a:extLst>
          </p:cNvPr>
          <p:cNvSpPr/>
          <p:nvPr userDrawn="1"/>
        </p:nvSpPr>
        <p:spPr>
          <a:xfrm>
            <a:off x="12226376" y="7874234"/>
            <a:ext cx="21259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B1AFB1"/>
                </a:solidFill>
                <a:effectLst/>
                <a:uLnTx/>
                <a:uFillTx/>
                <a:latin typeface="Arial Black" panose="020B0A04020102020204"/>
                <a:sym typeface="Asap SemiBold"/>
              </a:rPr>
              <a:t>#BHUSA   @BlackHatEvents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C06C-250D-7EA0-C0B8-6DF989731D9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8634"/>
            <a:ext cx="2195091" cy="10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33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61" r:id="rId16"/>
    <p:sldLayoutId id="2147483651" r:id="rId17"/>
    <p:sldLayoutId id="2147483652" r:id="rId18"/>
    <p:sldLayoutId id="2147483653" r:id="rId19"/>
    <p:sldLayoutId id="2147483654" r:id="rId20"/>
    <p:sldLayoutId id="2147483655" r:id="rId21"/>
    <p:sldLayoutId id="2147483656" r:id="rId22"/>
    <p:sldLayoutId id="2147483658" r:id="rId23"/>
    <p:sldLayoutId id="2147483659" r:id="rId24"/>
    <p:sldLayoutId id="2147483660" r:id="rId25"/>
  </p:sldLayoutIdLst>
  <p:transition spd="med"/>
  <p:txStyles>
    <p:titleStyle>
      <a:lvl1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1pPr>
      <a:lvl2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2pPr>
      <a:lvl3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3pPr>
      <a:lvl4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4pPr>
      <a:lvl5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5pPr>
      <a:lvl6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6pPr>
      <a:lvl7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7pPr>
      <a:lvl8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8pPr>
      <a:lvl9pPr marL="0" marR="0" indent="0" algn="l" defTabSz="54864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60" b="0" i="0" u="none" strike="noStrike" cap="none" spc="-79" baseline="0">
          <a:solidFill>
            <a:srgbClr val="01CF89"/>
          </a:solidFill>
          <a:uFillTx/>
          <a:latin typeface="+mn-lt"/>
          <a:ea typeface="+mn-ea"/>
          <a:cs typeface="+mn-cs"/>
          <a:sym typeface="Spartan Bold"/>
        </a:defRPr>
      </a:lvl9pPr>
    </p:titleStyle>
    <p:bodyStyle>
      <a:lvl1pPr marL="381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1pPr>
      <a:lvl2pPr marL="762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2pPr>
      <a:lvl3pPr marL="1143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3pPr>
      <a:lvl4pPr marL="1524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4pPr>
      <a:lvl5pPr marL="1905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5pPr>
      <a:lvl6pPr marL="2286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6pPr>
      <a:lvl7pPr marL="2667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7pPr>
      <a:lvl8pPr marL="3048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8pPr>
      <a:lvl9pPr marL="3429000" marR="0" indent="-381000" algn="l" defTabSz="495300" latinLnBrk="0">
        <a:lnSpc>
          <a:spcPct val="120000"/>
        </a:lnSpc>
        <a:spcBef>
          <a:spcPts val="3540"/>
        </a:spcBef>
        <a:spcAft>
          <a:spcPts val="0"/>
        </a:spcAft>
        <a:buClrTx/>
        <a:buSzPct val="125000"/>
        <a:buFontTx/>
        <a:buChar char="•"/>
        <a:tabLst/>
        <a:defRPr sz="3120" b="0" i="0" u="none" strike="noStrike" cap="none" spc="0" baseline="0">
          <a:solidFill>
            <a:srgbClr val="000000"/>
          </a:solidFill>
          <a:uFillTx/>
          <a:latin typeface="Asap Regular"/>
          <a:ea typeface="Asap Regular"/>
          <a:cs typeface="Asap Regular"/>
          <a:sym typeface="Asap Regular"/>
        </a:defRPr>
      </a:lvl9pPr>
    </p:bodyStyle>
    <p:otherStyle>
      <a:lvl1pPr marL="0" marR="0" indent="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3716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7432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1148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54864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8580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82296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96012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097280" algn="ctr" defTabSz="4953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4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">
          <p15:clr>
            <a:srgbClr val="F26B43"/>
          </p15:clr>
        </p15:guide>
        <p15:guide id="2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nary-coded_decimal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arseAndC@gmail.com" TargetMode="External"/><Relationship Id="rId2" Type="http://schemas.openxmlformats.org/officeDocument/2006/relationships/hyperlink" Target="https://github.com/intel/ParseAndC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omputer-desktop-workstation-office-15867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leasantprogrammer.com/posts/console-keymap-switching.htm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C98A4-3019-54F7-388B-C1C8A968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51" y="3504388"/>
            <a:ext cx="3907774" cy="5663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652" y="408023"/>
            <a:ext cx="106615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How to Automate the Parser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78471-03AC-41D7-835A-944F69B8821D}"/>
              </a:ext>
            </a:extLst>
          </p:cNvPr>
          <p:cNvSpPr txBox="1"/>
          <p:nvPr/>
        </p:nvSpPr>
        <p:spPr>
          <a:xfrm>
            <a:off x="914400" y="2809031"/>
            <a:ext cx="5852160" cy="51706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400" dirty="0">
                <a:solidFill>
                  <a:srgbClr val="003C71"/>
                </a:solidFill>
              </a:rPr>
              <a:t>             char   </a:t>
            </a:r>
            <a:r>
              <a:rPr lang="en-US" sz="2400" dirty="0">
                <a:solidFill>
                  <a:srgbClr val="FF0000"/>
                </a:solidFill>
              </a:rPr>
              <a:t>Name</a:t>
            </a:r>
            <a:r>
              <a:rPr lang="en-US" sz="24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400" dirty="0">
                <a:solidFill>
                  <a:srgbClr val="003C71"/>
                </a:solidFill>
              </a:rPr>
              <a:t>             short  </a:t>
            </a:r>
            <a:r>
              <a:rPr lang="en-US" sz="2400" dirty="0">
                <a:solidFill>
                  <a:srgbClr val="7030A0"/>
                </a:solidFill>
              </a:rPr>
              <a:t>Height</a:t>
            </a:r>
            <a:r>
              <a:rPr lang="en-US" sz="2400" dirty="0">
                <a:solidFill>
                  <a:srgbClr val="003C71"/>
                </a:solidFill>
              </a:rPr>
              <a:t>;</a:t>
            </a:r>
          </a:p>
          <a:p>
            <a:r>
              <a:rPr lang="en-US" sz="2400" dirty="0">
                <a:solidFill>
                  <a:srgbClr val="003C71"/>
                </a:solidFill>
              </a:rPr>
              <a:t>             float   </a:t>
            </a:r>
            <a:r>
              <a:rPr lang="en-US" sz="2400" dirty="0">
                <a:solidFill>
                  <a:srgbClr val="00B050"/>
                </a:solidFill>
              </a:rPr>
              <a:t>Weight</a:t>
            </a:r>
            <a:r>
              <a:rPr lang="en-US" sz="2400" dirty="0">
                <a:solidFill>
                  <a:srgbClr val="003C71"/>
                </a:solidFill>
              </a:rPr>
              <a:t>;</a:t>
            </a:r>
          </a:p>
          <a:p>
            <a:r>
              <a:rPr lang="en-US" sz="2400" dirty="0">
                <a:solidFill>
                  <a:srgbClr val="003C71"/>
                </a:solidFill>
              </a:rPr>
              <a:t> } H1;</a:t>
            </a:r>
          </a:p>
          <a:p>
            <a:endParaRPr lang="en-US" sz="2400" dirty="0">
              <a:solidFill>
                <a:srgbClr val="003C71"/>
              </a:solidFill>
            </a:endParaRPr>
          </a:p>
          <a:p>
            <a:r>
              <a:rPr lang="en-US" sz="2400" dirty="0">
                <a:solidFill>
                  <a:srgbClr val="003C71"/>
                </a:solidFill>
              </a:rPr>
              <a:t> // Read whole struct in one go</a:t>
            </a:r>
          </a:p>
          <a:p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fread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(&amp;H1,sizeof(H1),1,infile);</a:t>
            </a:r>
          </a:p>
          <a:p>
            <a:endParaRPr lang="en-US" sz="2400" dirty="0">
              <a:solidFill>
                <a:srgbClr val="003C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Print – cannot do it in one go</a:t>
            </a:r>
          </a:p>
          <a:p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For each struct var, hardcode</a:t>
            </a:r>
          </a:p>
          <a:p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sizeof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offsetof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4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2F0F-B180-44A5-9B72-9E487E182D0A}"/>
              </a:ext>
            </a:extLst>
          </p:cNvPr>
          <p:cNvSpPr txBox="1"/>
          <p:nvPr/>
        </p:nvSpPr>
        <p:spPr>
          <a:xfrm>
            <a:off x="7623388" y="1855769"/>
            <a:ext cx="3891956" cy="21544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char   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short  </a:t>
            </a:r>
            <a:r>
              <a:rPr lang="en-US" sz="2800" dirty="0">
                <a:solidFill>
                  <a:srgbClr val="7030A0"/>
                </a:solidFill>
              </a:rPr>
              <a:t>Height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float   </a:t>
            </a:r>
            <a:r>
              <a:rPr lang="en-US" sz="2800" dirty="0">
                <a:solidFill>
                  <a:srgbClr val="00B050"/>
                </a:solidFill>
              </a:rPr>
              <a:t>Weight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6F719-8E46-4C43-AEDD-C78509D16AF7}"/>
              </a:ext>
            </a:extLst>
          </p:cNvPr>
          <p:cNvSpPr txBox="1"/>
          <p:nvPr/>
        </p:nvSpPr>
        <p:spPr>
          <a:xfrm>
            <a:off x="904072" y="2341163"/>
            <a:ext cx="2005244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3C71"/>
                </a:solidFill>
              </a:rPr>
              <a:t>Hardcoded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FE03A-72BA-4E4B-8E44-852DB64DEB11}"/>
              </a:ext>
            </a:extLst>
          </p:cNvPr>
          <p:cNvSpPr txBox="1"/>
          <p:nvPr/>
        </p:nvSpPr>
        <p:spPr>
          <a:xfrm>
            <a:off x="7640545" y="1398569"/>
            <a:ext cx="6645656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3C71"/>
                </a:solidFill>
              </a:rPr>
              <a:t>Automated (supplied as an Input)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1B7FE-F673-44F2-A8A3-3C6C9DD91D19}"/>
              </a:ext>
            </a:extLst>
          </p:cNvPr>
          <p:cNvSpPr txBox="1"/>
          <p:nvPr/>
        </p:nvSpPr>
        <p:spPr>
          <a:xfrm>
            <a:off x="7315200" y="6137447"/>
            <a:ext cx="6760464" cy="1723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For each struct member, do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Calculate size, offset, type etc.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// Read 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bytes from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</a:p>
          <a:p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// Print </a:t>
            </a:r>
            <a:r>
              <a:rPr lang="en-US" sz="2800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n-US" sz="2800" i="1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lang="en-US" sz="2800" i="1" dirty="0">
                <a:solidFill>
                  <a:srgbClr val="003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sz="2800" dirty="0">
              <a:solidFill>
                <a:srgbClr val="003C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AA2CB22-FF23-4260-9038-F8FC3DC51007}"/>
              </a:ext>
            </a:extLst>
          </p:cNvPr>
          <p:cNvSpPr/>
          <p:nvPr/>
        </p:nvSpPr>
        <p:spPr>
          <a:xfrm>
            <a:off x="9345150" y="4010205"/>
            <a:ext cx="897774" cy="2127241"/>
          </a:xfrm>
          <a:prstGeom prst="down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7836F2-6F87-49E6-95C9-B2FAB1CECC8C}"/>
              </a:ext>
            </a:extLst>
          </p:cNvPr>
          <p:cNvSpPr/>
          <p:nvPr/>
        </p:nvSpPr>
        <p:spPr>
          <a:xfrm>
            <a:off x="4152900" y="3183124"/>
            <a:ext cx="2328672" cy="1524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Reliable Read, But Unreliable Print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F8D3D9-9A4D-4BA2-8275-1A7B53EEE77E}"/>
              </a:ext>
            </a:extLst>
          </p:cNvPr>
          <p:cNvSpPr/>
          <p:nvPr/>
        </p:nvSpPr>
        <p:spPr>
          <a:xfrm>
            <a:off x="11746992" y="2217670"/>
            <a:ext cx="2328672" cy="1524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Read as (Un)reliable as Print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320E65-CD0D-E216-5C04-5F96FC5F691C}"/>
              </a:ext>
            </a:extLst>
          </p:cNvPr>
          <p:cNvSpPr/>
          <p:nvPr/>
        </p:nvSpPr>
        <p:spPr>
          <a:xfrm>
            <a:off x="2834640" y="1716405"/>
            <a:ext cx="3497580" cy="54483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 to be Parsed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DE3D513-6507-9AE0-4B4F-93B4B4CC07DB}"/>
              </a:ext>
            </a:extLst>
          </p:cNvPr>
          <p:cNvSpPr/>
          <p:nvPr/>
        </p:nvSpPr>
        <p:spPr>
          <a:xfrm>
            <a:off x="4011150" y="2253796"/>
            <a:ext cx="897774" cy="544830"/>
          </a:xfrm>
          <a:prstGeom prst="down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D26A79-5B7D-C820-FA2D-EEFC000F52AA}"/>
              </a:ext>
            </a:extLst>
          </p:cNvPr>
          <p:cNvSpPr/>
          <p:nvPr/>
        </p:nvSpPr>
        <p:spPr>
          <a:xfrm>
            <a:off x="10370820" y="5057775"/>
            <a:ext cx="3497580" cy="54483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 to be Parsed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BD1F9ED-71BE-D147-5237-99553B2A26FB}"/>
              </a:ext>
            </a:extLst>
          </p:cNvPr>
          <p:cNvSpPr/>
          <p:nvPr/>
        </p:nvSpPr>
        <p:spPr>
          <a:xfrm>
            <a:off x="11547330" y="5595166"/>
            <a:ext cx="897774" cy="544830"/>
          </a:xfrm>
          <a:prstGeom prst="down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 dirty="0"/>
          </a:p>
        </p:txBody>
      </p:sp>
    </p:spTree>
    <p:extLst>
      <p:ext uri="{BB962C8B-B14F-4D97-AF65-F5344CB8AC3E}">
        <p14:creationId xmlns:p14="http://schemas.microsoft.com/office/powerpoint/2010/main" val="2340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11" grpId="0"/>
      <p:bldP spid="12" grpId="0" animBg="1"/>
      <p:bldP spid="14" grpId="0" animBg="1"/>
      <p:bldP spid="9" grpId="0" animBg="1"/>
      <p:bldP spid="18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949" y="291078"/>
            <a:ext cx="10448850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Parser for a Single </a:t>
            </a:r>
            <a:r>
              <a:rPr lang="en-US" sz="3840" b="1" dirty="0">
                <a:solidFill>
                  <a:schemeClr val="accent6"/>
                </a:solidFill>
              </a:rPr>
              <a:t>Variable</a:t>
            </a:r>
            <a:r>
              <a:rPr lang="en-US" sz="3840" b="1" dirty="0">
                <a:solidFill>
                  <a:schemeClr val="bg1"/>
                </a:solidFill>
              </a:rPr>
              <a:t>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2276085"/>
            <a:ext cx="12083288" cy="346244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accent1"/>
                </a:solidFill>
              </a:rPr>
              <a:t>Generate the printing code part for parsing a single variable: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 output code needn’t be C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Get the correct variable </a:t>
            </a:r>
            <a:r>
              <a:rPr lang="en-US" sz="3200" dirty="0">
                <a:solidFill>
                  <a:srgbClr val="FFC000"/>
                </a:solidFill>
              </a:rPr>
              <a:t>description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Get the correct variable </a:t>
            </a:r>
            <a:r>
              <a:rPr lang="en-US" sz="3200" dirty="0">
                <a:solidFill>
                  <a:srgbClr val="7030A0"/>
                </a:solidFill>
              </a:rPr>
              <a:t>type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Get the correct variable </a:t>
            </a:r>
            <a:r>
              <a:rPr lang="en-US" sz="3200" dirty="0">
                <a:solidFill>
                  <a:srgbClr val="00B050"/>
                </a:solidFill>
              </a:rPr>
              <a:t>name</a:t>
            </a:r>
          </a:p>
          <a:p>
            <a:pPr marL="1417320" lvl="2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Handle array by using loops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8B562-B3AC-47F4-A742-1D8D6867F649}"/>
              </a:ext>
            </a:extLst>
          </p:cNvPr>
          <p:cNvSpPr txBox="1"/>
          <p:nvPr/>
        </p:nvSpPr>
        <p:spPr>
          <a:xfrm>
            <a:off x="4041422" y="1416790"/>
            <a:ext cx="404256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</a:rPr>
              <a:t> int</a:t>
            </a:r>
            <a:r>
              <a:rPr lang="en-US" sz="6000" dirty="0">
                <a:solidFill>
                  <a:schemeClr val="accent5"/>
                </a:solidFill>
              </a:rPr>
              <a:t>    </a:t>
            </a:r>
            <a:r>
              <a:rPr lang="en-US" sz="6000" dirty="0">
                <a:solidFill>
                  <a:srgbClr val="00B050"/>
                </a:solidFill>
              </a:rPr>
              <a:t>var</a:t>
            </a:r>
            <a:r>
              <a:rPr lang="en-US" sz="6000" dirty="0">
                <a:solidFill>
                  <a:schemeClr val="accent5"/>
                </a:solidFill>
              </a:rPr>
              <a:t>      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694EC-D8EC-487F-9A6B-0EC5C0688A8A}"/>
              </a:ext>
            </a:extLst>
          </p:cNvPr>
          <p:cNvSpPr txBox="1"/>
          <p:nvPr/>
        </p:nvSpPr>
        <p:spPr>
          <a:xfrm>
            <a:off x="2240841" y="6939243"/>
            <a:ext cx="11046181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accent5"/>
                </a:solidFill>
              </a:rPr>
              <a:t>printf</a:t>
            </a:r>
            <a:r>
              <a:rPr lang="en-US" sz="6000" dirty="0">
                <a:solidFill>
                  <a:schemeClr val="accent5"/>
                </a:solidFill>
              </a:rPr>
              <a:t>(“               = %  ”,       </a:t>
            </a:r>
            <a:r>
              <a:rPr lang="en-US" sz="6000" dirty="0">
                <a:solidFill>
                  <a:srgbClr val="0070C0"/>
                </a:solidFill>
              </a:rPr>
              <a:t>   </a:t>
            </a:r>
            <a:r>
              <a:rPr lang="en-US" sz="6000" dirty="0">
                <a:solidFill>
                  <a:schemeClr val="accent5"/>
                </a:solidFill>
              </a:rPr>
              <a:t>     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A0DA9-9CA6-427B-973E-613DFF98D3EB}"/>
              </a:ext>
            </a:extLst>
          </p:cNvPr>
          <p:cNvSpPr txBox="1"/>
          <p:nvPr/>
        </p:nvSpPr>
        <p:spPr>
          <a:xfrm>
            <a:off x="4599989" y="6924115"/>
            <a:ext cx="1083736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var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A3BDB-EE25-4A3D-A555-65310B42BEFB}"/>
              </a:ext>
            </a:extLst>
          </p:cNvPr>
          <p:cNvSpPr txBox="1"/>
          <p:nvPr/>
        </p:nvSpPr>
        <p:spPr>
          <a:xfrm>
            <a:off x="8196875" y="6917566"/>
            <a:ext cx="1083736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5B8D8-E6F2-4C4A-B939-004BC30DD0B1}"/>
              </a:ext>
            </a:extLst>
          </p:cNvPr>
          <p:cNvSpPr txBox="1"/>
          <p:nvPr/>
        </p:nvSpPr>
        <p:spPr>
          <a:xfrm>
            <a:off x="9968315" y="6939241"/>
            <a:ext cx="1083736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</a:rPr>
              <a:t>var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C5A23-D1D2-44EE-9F64-C526B44632DC}"/>
              </a:ext>
            </a:extLst>
          </p:cNvPr>
          <p:cNvSpPr txBox="1"/>
          <p:nvPr/>
        </p:nvSpPr>
        <p:spPr>
          <a:xfrm>
            <a:off x="6721632" y="1409791"/>
            <a:ext cx="20972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[5]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99EB9-B992-4EB7-B12D-ADF1B2A459AA}"/>
              </a:ext>
            </a:extLst>
          </p:cNvPr>
          <p:cNvSpPr txBox="1"/>
          <p:nvPr/>
        </p:nvSpPr>
        <p:spPr>
          <a:xfrm>
            <a:off x="1185103" y="6284006"/>
            <a:ext cx="7247467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for (i=0; i&lt;5,i++)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C43DC-EF8A-4BC3-90FC-3383BDE8CA49}"/>
              </a:ext>
            </a:extLst>
          </p:cNvPr>
          <p:cNvSpPr txBox="1"/>
          <p:nvPr/>
        </p:nvSpPr>
        <p:spPr>
          <a:xfrm>
            <a:off x="5675819" y="6910341"/>
            <a:ext cx="7859558" cy="63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[%d]             i,        [i]</a:t>
            </a: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EB7E510E-1155-4012-B1C9-4F44B1932259}"/>
              </a:ext>
            </a:extLst>
          </p:cNvPr>
          <p:cNvSpPr/>
          <p:nvPr/>
        </p:nvSpPr>
        <p:spPr>
          <a:xfrm>
            <a:off x="8238648" y="2844401"/>
            <a:ext cx="6425619" cy="3522133"/>
          </a:xfrm>
          <a:prstGeom prst="irregularSeal1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We are </a:t>
            </a:r>
            <a:r>
              <a:rPr lang="en-US" sz="2000" dirty="0">
                <a:solidFill>
                  <a:srgbClr val="FF0000"/>
                </a:solidFill>
              </a:rPr>
              <a:t>not writing</a:t>
            </a:r>
            <a:r>
              <a:rPr lang="en-US" sz="2000" dirty="0">
                <a:solidFill>
                  <a:srgbClr val="FFFF00"/>
                </a:solidFill>
              </a:rPr>
              <a:t> this code. We are writing code that </a:t>
            </a:r>
            <a:r>
              <a:rPr lang="en-US" sz="2000" dirty="0">
                <a:solidFill>
                  <a:schemeClr val="bg1"/>
                </a:solidFill>
              </a:rPr>
              <a:t>generates</a:t>
            </a:r>
            <a:r>
              <a:rPr lang="en-US" sz="2000" dirty="0">
                <a:solidFill>
                  <a:srgbClr val="FFFF00"/>
                </a:solidFill>
              </a:rPr>
              <a:t> this output code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(or equivalent)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E1DE5-C1E5-4157-9EF9-1F50642E0208}"/>
              </a:ext>
            </a:extLst>
          </p:cNvPr>
          <p:cNvSpPr txBox="1"/>
          <p:nvPr/>
        </p:nvSpPr>
        <p:spPr>
          <a:xfrm>
            <a:off x="530580" y="1554062"/>
            <a:ext cx="1614311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15F107C-CF5F-4EC1-BADC-DD93AD44AA03}"/>
              </a:ext>
            </a:extLst>
          </p:cNvPr>
          <p:cNvSpPr/>
          <p:nvPr/>
        </p:nvSpPr>
        <p:spPr>
          <a:xfrm>
            <a:off x="1873956" y="1666949"/>
            <a:ext cx="1930400" cy="492547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FBFEC-4E2B-4CF7-BBC6-E0057EF6A8E5}"/>
              </a:ext>
            </a:extLst>
          </p:cNvPr>
          <p:cNvSpPr txBox="1"/>
          <p:nvPr/>
        </p:nvSpPr>
        <p:spPr>
          <a:xfrm rot="19966287">
            <a:off x="324162" y="4582505"/>
            <a:ext cx="1820729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E5925F-0138-4013-B951-B9FCAA792642}"/>
              </a:ext>
            </a:extLst>
          </p:cNvPr>
          <p:cNvSpPr/>
          <p:nvPr/>
        </p:nvSpPr>
        <p:spPr>
          <a:xfrm rot="3547380">
            <a:off x="918392" y="5530121"/>
            <a:ext cx="1351668" cy="492547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AA8387-1965-4B73-8E29-E97314ECD73D}"/>
              </a:ext>
            </a:extLst>
          </p:cNvPr>
          <p:cNvSpPr txBox="1"/>
          <p:nvPr/>
        </p:nvSpPr>
        <p:spPr>
          <a:xfrm>
            <a:off x="1889760" y="7023732"/>
            <a:ext cx="10472928" cy="8510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lang="en-US" sz="1100" dirty="0" err="1">
              <a:solidFill>
                <a:srgbClr val="003C7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3236E-FF08-4C92-BD12-78F60086C0C2}"/>
              </a:ext>
            </a:extLst>
          </p:cNvPr>
          <p:cNvSpPr txBox="1"/>
          <p:nvPr/>
        </p:nvSpPr>
        <p:spPr>
          <a:xfrm>
            <a:off x="1066800" y="6420228"/>
            <a:ext cx="11295888" cy="14591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endParaRPr lang="en-US" sz="1100" dirty="0" err="1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 animBg="1"/>
      <p:bldP spid="4" grpId="0"/>
      <p:bldP spid="12" grpId="0" animBg="1"/>
      <p:bldP spid="15" grpId="0"/>
      <p:bldP spid="16" grpId="0" animBg="1"/>
      <p:bldP spid="17" grpId="0" animBg="1"/>
      <p:bldP spid="17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5" y="331329"/>
            <a:ext cx="10470556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Write the Parser for a Single</a:t>
            </a:r>
            <a:r>
              <a:rPr lang="en-US" sz="3840" b="1" dirty="0"/>
              <a:t> </a:t>
            </a:r>
            <a:r>
              <a:rPr lang="en-US" sz="3840" b="1" dirty="0">
                <a:solidFill>
                  <a:srgbClr val="FF0000"/>
                </a:solidFill>
              </a:rPr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4" y="4086213"/>
            <a:ext cx="12713207" cy="65711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400" dirty="0">
                <a:solidFill>
                  <a:schemeClr val="accent1"/>
                </a:solidFill>
              </a:rPr>
              <a:t>Generate code for printing the member vars of a single structure: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78471-03AC-41D7-835A-944F69B8821D}"/>
              </a:ext>
            </a:extLst>
          </p:cNvPr>
          <p:cNvSpPr txBox="1"/>
          <p:nvPr/>
        </p:nvSpPr>
        <p:spPr>
          <a:xfrm>
            <a:off x="3423244" y="1722931"/>
            <a:ext cx="3891956" cy="21544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char   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short  </a:t>
            </a:r>
            <a:r>
              <a:rPr lang="en-US" sz="2800" dirty="0">
                <a:solidFill>
                  <a:srgbClr val="7030A0"/>
                </a:solidFill>
              </a:rPr>
              <a:t>Height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float   </a:t>
            </a:r>
            <a:r>
              <a:rPr lang="en-US" sz="2800" dirty="0">
                <a:solidFill>
                  <a:srgbClr val="00B050"/>
                </a:solidFill>
              </a:rPr>
              <a:t>Weight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A2F0F-B180-44A5-9B72-9E487E182D0A}"/>
              </a:ext>
            </a:extLst>
          </p:cNvPr>
          <p:cNvSpPr txBox="1"/>
          <p:nvPr/>
        </p:nvSpPr>
        <p:spPr>
          <a:xfrm>
            <a:off x="8562172" y="1753411"/>
            <a:ext cx="3891956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struct S2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int           </a:t>
            </a:r>
            <a:r>
              <a:rPr lang="en-US" sz="2800" dirty="0" err="1">
                <a:solidFill>
                  <a:srgbClr val="FF0000"/>
                </a:solidFill>
              </a:rPr>
              <a:t>babyId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struct S  </a:t>
            </a:r>
            <a:r>
              <a:rPr lang="en-US" sz="2800" dirty="0" err="1">
                <a:solidFill>
                  <a:srgbClr val="7030A0"/>
                </a:solidFill>
              </a:rPr>
              <a:t>babyDetails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H2;</a:t>
            </a:r>
          </a:p>
        </p:txBody>
      </p:sp>
      <p:pic>
        <p:nvPicPr>
          <p:cNvPr id="6" name="Picture 5">
            <a:hlinkClick r:id="" action="ppaction://noaction"/>
            <a:extLst>
              <a:ext uri="{FF2B5EF4-FFF2-40B4-BE49-F238E27FC236}">
                <a16:creationId xmlns:a16="http://schemas.microsoft.com/office/drawing/2014/main" id="{BB576039-4CB7-4FD3-91BA-3E9DA8C2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746" y="4743330"/>
            <a:ext cx="4669142" cy="26546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A8375F-FF32-489E-B418-BB305CD027F3}"/>
              </a:ext>
            </a:extLst>
          </p:cNvPr>
          <p:cNvSpPr txBox="1">
            <a:spLocks/>
          </p:cNvSpPr>
          <p:nvPr/>
        </p:nvSpPr>
        <p:spPr>
          <a:xfrm>
            <a:off x="1362457" y="4726293"/>
            <a:ext cx="7430669" cy="2317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31520" rtl="0" eaLnBrk="1" latinLnBrk="0" hangingPunct="1">
              <a:spcBef>
                <a:spcPts val="1920"/>
              </a:spcBef>
              <a:spcAft>
                <a:spcPts val="0"/>
              </a:spcAft>
              <a:buFont typeface="Wingdings" panose="05000000000000000000" pitchFamily="2" charset="2"/>
              <a:buNone/>
              <a:defRPr sz="2880" b="0" kern="1200">
                <a:solidFill>
                  <a:srgbClr val="0071C5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60680" indent="-360680" algn="l" defTabSz="731520" rtl="0" eaLnBrk="1" latinLnBrk="0" hangingPunct="1">
              <a:spcBef>
                <a:spcPts val="1920"/>
              </a:spcBef>
              <a:buFont typeface="Wingdings" charset="2"/>
              <a:buChar char="§"/>
              <a:defRPr sz="2880" kern="1200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-365760" algn="l" defTabSz="731520" rtl="0" eaLnBrk="1" latinLnBrk="0" hangingPunct="1">
              <a:spcBef>
                <a:spcPts val="1280"/>
              </a:spcBef>
              <a:buFont typeface="Intel Clear" panose="020B0604020203020204" pitchFamily="34" charset="0"/>
              <a:buChar char="–"/>
              <a:defRPr sz="256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51941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110741" indent="-365760" algn="l" defTabSz="73152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92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3600" lvl="1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Call variable declaration parser routine for each member</a:t>
            </a:r>
          </a:p>
          <a:p>
            <a:pPr marL="863600" lvl="1" indent="-73152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Do it recursively if member variable is a structure itself</a:t>
            </a:r>
          </a:p>
        </p:txBody>
      </p:sp>
    </p:spTree>
    <p:extLst>
      <p:ext uri="{BB962C8B-B14F-4D97-AF65-F5344CB8AC3E}">
        <p14:creationId xmlns:p14="http://schemas.microsoft.com/office/powerpoint/2010/main" val="24625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098" y="301719"/>
            <a:ext cx="106615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Which Block of Code will get Parsed?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BBCD1-582D-4EEC-B724-ABB236845C1A}"/>
              </a:ext>
            </a:extLst>
          </p:cNvPr>
          <p:cNvSpPr txBox="1"/>
          <p:nvPr/>
        </p:nvSpPr>
        <p:spPr>
          <a:xfrm>
            <a:off x="688259" y="1900647"/>
            <a:ext cx="6322142" cy="6155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#define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START_OFFSET</a:t>
            </a:r>
            <a:r>
              <a:rPr lang="en-US" sz="2000" dirty="0">
                <a:solidFill>
                  <a:srgbClr val="003C71"/>
                </a:solidFill>
              </a:rPr>
              <a:t> 0xFFFF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#define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WIDTH</a:t>
            </a:r>
            <a:r>
              <a:rPr lang="en-US" sz="2000" dirty="0">
                <a:solidFill>
                  <a:srgbClr val="003C71"/>
                </a:solidFill>
              </a:rPr>
              <a:t> (0xFF + 1)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#define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KEY_LEN </a:t>
            </a:r>
            <a:r>
              <a:rPr lang="en-US" sz="2000" dirty="0">
                <a:solidFill>
                  <a:srgbClr val="003C71"/>
                </a:solidFill>
              </a:rPr>
              <a:t> 1024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#define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macro1</a:t>
            </a:r>
            <a:r>
              <a:rPr lang="en-US" sz="2000" dirty="0">
                <a:solidFill>
                  <a:srgbClr val="003C71"/>
                </a:solidFill>
              </a:rPr>
              <a:t>(a) ((a)+(a)^10)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#define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OFFVAL</a:t>
            </a:r>
            <a:r>
              <a:rPr lang="en-US" sz="2000" dirty="0">
                <a:solidFill>
                  <a:srgbClr val="003C71"/>
                </a:solidFill>
              </a:rPr>
              <a:t> macro1(KEY_LEN)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#define</a:t>
            </a:r>
            <a:r>
              <a:rPr lang="en-US" sz="2000" dirty="0">
                <a:solidFill>
                  <a:srgbClr val="003C71"/>
                </a:solidFill>
              </a:rPr>
              <a:t> END</a:t>
            </a:r>
            <a:r>
              <a:rPr lang="en-US" sz="2000" dirty="0">
                <a:solidFill>
                  <a:srgbClr val="FF0000"/>
                </a:solidFill>
              </a:rPr>
              <a:t>_OFFSET</a:t>
            </a:r>
            <a:r>
              <a:rPr lang="en-US" sz="2000" dirty="0">
                <a:solidFill>
                  <a:srgbClr val="003C71"/>
                </a:solidFill>
              </a:rPr>
              <a:t> (START_OFFSET + WIDTH - OFFVAL)</a:t>
            </a:r>
          </a:p>
          <a:p>
            <a:endParaRPr lang="en-US" sz="2000" dirty="0">
              <a:solidFill>
                <a:srgbClr val="003C71"/>
              </a:solidFill>
            </a:endParaRP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struct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packetFormat</a:t>
            </a:r>
            <a:r>
              <a:rPr lang="en-US" sz="20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0x0FF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long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longVar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#elif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0x4FF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intVar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#elif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0x8FF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short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shortVar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#elif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0xCFF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char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charVar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#else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float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floatVar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#endif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19AC-B1CA-4C69-84C2-8A64B7F245DB}"/>
              </a:ext>
            </a:extLst>
          </p:cNvPr>
          <p:cNvSpPr txBox="1"/>
          <p:nvPr/>
        </p:nvSpPr>
        <p:spPr>
          <a:xfrm>
            <a:off x="7260871" y="1934154"/>
            <a:ext cx="6807553" cy="40010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0x0FF</a:t>
            </a:r>
          </a:p>
          <a:p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longVar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= %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	, 	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longVar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#elif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0x4FF</a:t>
            </a:r>
          </a:p>
          <a:p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intVar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= %d”	, 	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#elif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0x8FF</a:t>
            </a:r>
          </a:p>
          <a:p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shortVar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= %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	, 	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shortVar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#elif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END_OFFSET</a:t>
            </a:r>
            <a:r>
              <a:rPr lang="en-US" sz="2000" dirty="0">
                <a:solidFill>
                  <a:srgbClr val="003C71"/>
                </a:solidFill>
              </a:rPr>
              <a:t> &lt;= 0xCFF</a:t>
            </a:r>
          </a:p>
          <a:p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charVar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= %c”	, 	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charVar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#else</a:t>
            </a:r>
          </a:p>
          <a:p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floatVar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= %9.2f”,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floatVar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#endif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2BA29F-93EB-47CE-984F-5DC8652600E3}"/>
              </a:ext>
            </a:extLst>
          </p:cNvPr>
          <p:cNvSpPr/>
          <p:nvPr/>
        </p:nvSpPr>
        <p:spPr>
          <a:xfrm>
            <a:off x="1738970" y="1400572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D4E83-0F81-462D-A662-924560BE9E78}"/>
              </a:ext>
            </a:extLst>
          </p:cNvPr>
          <p:cNvSpPr/>
          <p:nvPr/>
        </p:nvSpPr>
        <p:spPr>
          <a:xfrm>
            <a:off x="8689965" y="1425643"/>
            <a:ext cx="3534550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Program ( .c file)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F2336A90-A47F-0E5E-F083-2B3E2927F93C}"/>
              </a:ext>
            </a:extLst>
          </p:cNvPr>
          <p:cNvSpPr/>
          <p:nvPr/>
        </p:nvSpPr>
        <p:spPr>
          <a:xfrm>
            <a:off x="7289071" y="6508739"/>
            <a:ext cx="6992986" cy="1419141"/>
          </a:xfrm>
          <a:prstGeom prst="verticalScroll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3C71"/>
                </a:solidFill>
              </a:rPr>
              <a:t>It’s very tedious and error prone to either code for all possible compile-time branches, or manually figure out which exact branch will get compiled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098" y="301719"/>
            <a:ext cx="106615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Languages Has No Dearth of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BBCD1-582D-4EEC-B724-ABB236845C1A}"/>
              </a:ext>
            </a:extLst>
          </p:cNvPr>
          <p:cNvSpPr txBox="1"/>
          <p:nvPr/>
        </p:nvSpPr>
        <p:spPr>
          <a:xfrm>
            <a:off x="850848" y="1861319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19AC-B1CA-4C69-84C2-8A64B7F245DB}"/>
              </a:ext>
            </a:extLst>
          </p:cNvPr>
          <p:cNvSpPr txBox="1"/>
          <p:nvPr/>
        </p:nvSpPr>
        <p:spPr>
          <a:xfrm>
            <a:off x="7232003" y="1838904"/>
            <a:ext cx="5510618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H1.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H1.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%f”, H1.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2BA29F-93EB-47CE-984F-5DC8652600E3}"/>
              </a:ext>
            </a:extLst>
          </p:cNvPr>
          <p:cNvSpPr/>
          <p:nvPr/>
        </p:nvSpPr>
        <p:spPr>
          <a:xfrm>
            <a:off x="814752" y="1351412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D4E83-0F81-462D-A662-924560BE9E78}"/>
              </a:ext>
            </a:extLst>
          </p:cNvPr>
          <p:cNvSpPr/>
          <p:nvPr/>
        </p:nvSpPr>
        <p:spPr>
          <a:xfrm>
            <a:off x="8689965" y="1320868"/>
            <a:ext cx="3534550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Program ( .c file)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2A799-D9E1-4F21-BE1E-73F97CF8AD56}"/>
              </a:ext>
            </a:extLst>
          </p:cNvPr>
          <p:cNvSpPr txBox="1"/>
          <p:nvPr/>
        </p:nvSpPr>
        <p:spPr>
          <a:xfrm>
            <a:off x="7238100" y="3750762"/>
            <a:ext cx="5268532" cy="12311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nameType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char[6]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H1.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CAB25-AC91-47FE-A2E7-DD7FCBD6ED10}"/>
              </a:ext>
            </a:extLst>
          </p:cNvPr>
          <p:cNvSpPr txBox="1"/>
          <p:nvPr/>
        </p:nvSpPr>
        <p:spPr>
          <a:xfrm>
            <a:off x="7250292" y="5725104"/>
            <a:ext cx="4962370" cy="11079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WHAT??????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30FAF1-934B-4C39-A98B-5A3D7490263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64773" y="2608346"/>
            <a:ext cx="3267230" cy="22415"/>
          </a:xfrm>
          <a:prstGeom prst="straightConnector1">
            <a:avLst/>
          </a:prstGeom>
          <a:ln w="1936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7E0107-5596-412B-9F52-171ED0A3137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969690" y="4366315"/>
            <a:ext cx="3268410" cy="40151"/>
          </a:xfrm>
          <a:prstGeom prst="straightConnector1">
            <a:avLst/>
          </a:prstGeom>
          <a:ln w="193675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FC1FB4-6E22-486F-83BA-EB740E055EEE}"/>
              </a:ext>
            </a:extLst>
          </p:cNvPr>
          <p:cNvSpPr txBox="1"/>
          <p:nvPr/>
        </p:nvSpPr>
        <p:spPr>
          <a:xfrm>
            <a:off x="4333582" y="2128885"/>
            <a:ext cx="220177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No </a:t>
            </a:r>
            <a:r>
              <a:rPr lang="en-US" sz="2800" dirty="0" err="1">
                <a:solidFill>
                  <a:srgbClr val="003C71"/>
                </a:solidFill>
              </a:rPr>
              <a:t>Problemo</a:t>
            </a:r>
            <a:r>
              <a:rPr lang="en-US" sz="2800" dirty="0">
                <a:solidFill>
                  <a:srgbClr val="003C71"/>
                </a:solidFill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27FA6-769A-48EA-9CEF-07B64B606D6E}"/>
              </a:ext>
            </a:extLst>
          </p:cNvPr>
          <p:cNvSpPr txBox="1"/>
          <p:nvPr/>
        </p:nvSpPr>
        <p:spPr>
          <a:xfrm>
            <a:off x="4867966" y="3869685"/>
            <a:ext cx="136228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Can do!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848B38-C5F7-41DF-80D8-DA5454F88F40}"/>
              </a:ext>
            </a:extLst>
          </p:cNvPr>
          <p:cNvSpPr txBox="1"/>
          <p:nvPr/>
        </p:nvSpPr>
        <p:spPr>
          <a:xfrm>
            <a:off x="5136486" y="5864615"/>
            <a:ext cx="136228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Doomed!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44B02-46E7-4B37-9404-1F35E8204D5E}"/>
              </a:ext>
            </a:extLst>
          </p:cNvPr>
          <p:cNvSpPr txBox="1"/>
          <p:nvPr/>
        </p:nvSpPr>
        <p:spPr>
          <a:xfrm>
            <a:off x="12856720" y="1655267"/>
            <a:ext cx="703189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B9217-FA31-5E9E-15D6-99F14B3C72EA}"/>
              </a:ext>
            </a:extLst>
          </p:cNvPr>
          <p:cNvSpPr txBox="1"/>
          <p:nvPr/>
        </p:nvSpPr>
        <p:spPr>
          <a:xfrm>
            <a:off x="855765" y="3637024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typedef char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nameType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endParaRPr lang="en-US" sz="2000" dirty="0">
              <a:solidFill>
                <a:srgbClr val="003C71"/>
              </a:solidFill>
            </a:endParaRPr>
          </a:p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		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nameType</a:t>
            </a:r>
            <a:r>
              <a:rPr lang="en-US" sz="2000" dirty="0">
                <a:solidFill>
                  <a:srgbClr val="003C71"/>
                </a:solidFill>
              </a:rPr>
              <a:t>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} H1;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7F07E-AD14-0A9E-1B5D-F5AC3F7DFE4C}"/>
              </a:ext>
            </a:extLst>
          </p:cNvPr>
          <p:cNvSpPr txBox="1"/>
          <p:nvPr/>
        </p:nvSpPr>
        <p:spPr>
          <a:xfrm>
            <a:off x="860681" y="5404250"/>
            <a:ext cx="3113925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typedef int (*INT)[2](int);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typedef INT </a:t>
            </a:r>
            <a:r>
              <a:rPr lang="en-US" sz="2000" dirty="0" err="1">
                <a:solidFill>
                  <a:srgbClr val="003C71"/>
                </a:solidFill>
              </a:rPr>
              <a:t>newINT</a:t>
            </a:r>
            <a:r>
              <a:rPr lang="en-US" sz="2000" dirty="0">
                <a:solidFill>
                  <a:srgbClr val="003C71"/>
                </a:solidFill>
              </a:rPr>
              <a:t>[3];</a:t>
            </a:r>
          </a:p>
          <a:p>
            <a:endParaRPr lang="en-US" sz="2000" dirty="0">
              <a:solidFill>
                <a:srgbClr val="003C71"/>
              </a:solidFill>
            </a:endParaRPr>
          </a:p>
          <a:p>
            <a:r>
              <a:rPr lang="en-US" sz="2000" dirty="0">
                <a:solidFill>
                  <a:srgbClr val="003C71"/>
                </a:solidFill>
              </a:rPr>
              <a:t>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	</a:t>
            </a:r>
            <a:r>
              <a:rPr lang="en-US" sz="2000" dirty="0" err="1">
                <a:solidFill>
                  <a:srgbClr val="003C71"/>
                </a:solidFill>
              </a:rPr>
              <a:t>newINT</a:t>
            </a:r>
            <a:r>
              <a:rPr lang="en-US" sz="2000" dirty="0">
                <a:solidFill>
                  <a:srgbClr val="003C71"/>
                </a:solidFill>
              </a:rPr>
              <a:t> </a:t>
            </a:r>
            <a:r>
              <a:rPr lang="en-US" sz="2000" dirty="0" err="1">
                <a:solidFill>
                  <a:srgbClr val="003C71"/>
                </a:solidFill>
              </a:rPr>
              <a:t>typedefINT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B93C20-3AFD-911D-C783-2EFE3B5D966A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3974606" y="6279102"/>
            <a:ext cx="3275686" cy="48478"/>
          </a:xfrm>
          <a:prstGeom prst="straightConnector1">
            <a:avLst/>
          </a:prstGeom>
          <a:ln w="1936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Person with idea outline">
            <a:extLst>
              <a:ext uri="{FF2B5EF4-FFF2-40B4-BE49-F238E27FC236}">
                <a16:creationId xmlns:a16="http://schemas.microsoft.com/office/drawing/2014/main" id="{501F3662-E1F7-09E5-1B80-693A5D204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0694" y="3919421"/>
            <a:ext cx="1280364" cy="1280364"/>
          </a:xfrm>
          <a:prstGeom prst="rect">
            <a:avLst/>
          </a:prstGeom>
        </p:spPr>
      </p:pic>
      <p:sp>
        <p:nvSpPr>
          <p:cNvPr id="36" name="Scroll: Vertical 35">
            <a:extLst>
              <a:ext uri="{FF2B5EF4-FFF2-40B4-BE49-F238E27FC236}">
                <a16:creationId xmlns:a16="http://schemas.microsoft.com/office/drawing/2014/main" id="{67C03B1D-77E0-E734-EFE0-C3D7F6953ED8}"/>
              </a:ext>
            </a:extLst>
          </p:cNvPr>
          <p:cNvSpPr/>
          <p:nvPr/>
        </p:nvSpPr>
        <p:spPr>
          <a:xfrm>
            <a:off x="5327929" y="7086809"/>
            <a:ext cx="6896586" cy="954638"/>
          </a:xfrm>
          <a:prstGeom prst="verticalScroll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3C71"/>
                </a:solidFill>
              </a:rPr>
              <a:t>Very hard to automatically generate the </a:t>
            </a:r>
            <a:r>
              <a:rPr lang="en-US" sz="1800" dirty="0" err="1">
                <a:solidFill>
                  <a:srgbClr val="003C71"/>
                </a:solidFill>
              </a:rPr>
              <a:t>approrpate</a:t>
            </a:r>
            <a:r>
              <a:rPr lang="en-US" sz="1800" dirty="0">
                <a:solidFill>
                  <a:srgbClr val="003C71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printf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3C71"/>
                </a:solidFill>
              </a:rPr>
              <a:t>statement since the type is not immediately apparent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25" grpId="0"/>
      <p:bldP spid="26" grpId="0"/>
      <p:bldP spid="27" grpId="0"/>
      <p:bldP spid="23" grpId="0"/>
      <p:bldP spid="11" grpId="0" animBg="1"/>
      <p:bldP spid="19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49" y="344234"/>
            <a:ext cx="1018682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It’s All about the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Production code is seldom simple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Complex variable declarations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Derived types, Enums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Included files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Macros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Compile-time functions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Packed, aligned, pragma pack affecting padding and bit-boundary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Preprocessing logical blocks (#if-#elif-#else etc.)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CB50B-5965-41D5-96E0-C76F1F317178}"/>
              </a:ext>
            </a:extLst>
          </p:cNvPr>
          <p:cNvSpPr txBox="1"/>
          <p:nvPr/>
        </p:nvSpPr>
        <p:spPr>
          <a:xfrm>
            <a:off x="6513690" y="2788356"/>
            <a:ext cx="7105492" cy="9848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void **(*(*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weird</a:t>
            </a:r>
            <a:r>
              <a:rPr lang="en-US" sz="3200" dirty="0">
                <a:solidFill>
                  <a:srgbClr val="FF0000"/>
                </a:solidFill>
              </a:rPr>
              <a:t>)[6])(char, int);</a:t>
            </a:r>
          </a:p>
          <a:p>
            <a:r>
              <a:rPr lang="en-US" sz="3200" dirty="0">
                <a:solidFill>
                  <a:srgbClr val="7030A0"/>
                </a:solidFill>
              </a:rPr>
              <a:t> int (*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Weirder</a:t>
            </a:r>
            <a:r>
              <a:rPr lang="en-US" sz="3200" dirty="0">
                <a:solidFill>
                  <a:srgbClr val="7030A0"/>
                </a:solidFill>
              </a:rPr>
              <a:t>(const char code)) (int, int) ;</a:t>
            </a:r>
          </a:p>
        </p:txBody>
      </p:sp>
    </p:spTree>
    <p:extLst>
      <p:ext uri="{BB962C8B-B14F-4D97-AF65-F5344CB8AC3E}">
        <p14:creationId xmlns:p14="http://schemas.microsoft.com/office/powerpoint/2010/main" val="21923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357" y="344234"/>
            <a:ext cx="11228821" cy="710211"/>
          </a:xfrm>
        </p:spPr>
        <p:txBody>
          <a:bodyPr/>
          <a:lstStyle/>
          <a:p>
            <a:r>
              <a:rPr lang="en-US" sz="3840" b="1" dirty="0" err="1">
                <a:solidFill>
                  <a:schemeClr val="bg1"/>
                </a:solidFill>
              </a:rPr>
              <a:t>ParseAndC</a:t>
            </a:r>
            <a:r>
              <a:rPr lang="en-US" sz="3840" b="1" dirty="0">
                <a:solidFill>
                  <a:schemeClr val="bg1"/>
                </a:solidFill>
              </a:rPr>
              <a:t> 1.0 Users: “We want more!”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2" y="1245042"/>
            <a:ext cx="9207780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tx2"/>
                </a:solidFill>
              </a:rPr>
              <a:t>People seldom works with a single structure</a:t>
            </a:r>
          </a:p>
          <a:p>
            <a:pPr>
              <a:spcBef>
                <a:spcPts val="600"/>
              </a:spcBef>
            </a:pPr>
            <a:endParaRPr lang="en-US" sz="3600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Loop ():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Load appropriate structure to the tool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Do the parsing using the tool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Select next structure manually from visual inspection of key field</a:t>
            </a: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162F51A-8BB6-4BE4-9D95-E8348522F995}"/>
              </a:ext>
            </a:extLst>
          </p:cNvPr>
          <p:cNvSpPr/>
          <p:nvPr/>
        </p:nvSpPr>
        <p:spPr>
          <a:xfrm>
            <a:off x="9381070" y="1346902"/>
            <a:ext cx="4842933" cy="4809067"/>
          </a:xfrm>
          <a:prstGeom prst="flowChartInputOutpu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3200" dirty="0">
                <a:solidFill>
                  <a:schemeClr val="bg1"/>
                </a:solidFill>
              </a:rPr>
              <a:t>        Program</a:t>
            </a:r>
          </a:p>
          <a:p>
            <a:pPr>
              <a:spcBef>
                <a:spcPts val="600"/>
              </a:spcBef>
            </a:pPr>
            <a:endParaRPr lang="en-US" sz="3200" dirty="0">
              <a:solidFill>
                <a:srgbClr val="FFFF00"/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Branching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Looping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Assignment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Subroutines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Side Effect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D30228B3-E225-4CE6-8B9F-ED5114C9A9A7}"/>
              </a:ext>
            </a:extLst>
          </p:cNvPr>
          <p:cNvSpPr/>
          <p:nvPr/>
        </p:nvSpPr>
        <p:spPr>
          <a:xfrm>
            <a:off x="726442" y="6132716"/>
            <a:ext cx="7856726" cy="1769274"/>
          </a:xfrm>
          <a:prstGeom prst="horizontalScroll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“Sorry, I would rather write a C parser program than manually inspecting and loading different structures every time!”</a:t>
            </a:r>
          </a:p>
        </p:txBody>
      </p:sp>
      <p:sp>
        <p:nvSpPr>
          <p:cNvPr id="7" name="Ribbon: Curved and Tilted Up 6">
            <a:extLst>
              <a:ext uri="{FF2B5EF4-FFF2-40B4-BE49-F238E27FC236}">
                <a16:creationId xmlns:a16="http://schemas.microsoft.com/office/drawing/2014/main" id="{7623E012-77F6-4750-831E-B15C636CA40E}"/>
              </a:ext>
            </a:extLst>
          </p:cNvPr>
          <p:cNvSpPr/>
          <p:nvPr/>
        </p:nvSpPr>
        <p:spPr>
          <a:xfrm>
            <a:off x="9765792" y="6257647"/>
            <a:ext cx="4242816" cy="1505035"/>
          </a:xfrm>
          <a:prstGeom prst="ellipseRibbon2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ParseAndC</a:t>
            </a:r>
            <a:r>
              <a:rPr lang="en-US" dirty="0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37857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033" y="344234"/>
            <a:ext cx="10990394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Runtime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Compile-time branching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#if, #ifdef, #ifndef, #elif, #else, #endif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No “runtime” branching in struct</a:t>
            </a:r>
            <a:endParaRPr lang="en-US" sz="3600" dirty="0"/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Runtime branching in struct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Same syntax - #if, #ifdef, </a:t>
            </a:r>
            <a:r>
              <a:rPr lang="en-US" sz="3600" dirty="0" err="1"/>
              <a:t>etc</a:t>
            </a:r>
            <a:r>
              <a:rPr lang="en-US" sz="3600" dirty="0"/>
              <a:t>,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Allows “runtime” (Dynamic) branching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OK to mix and match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F2E42-3EB2-4CB8-88A6-65A0B3EBEE39}"/>
              </a:ext>
            </a:extLst>
          </p:cNvPr>
          <p:cNvSpPr txBox="1"/>
          <p:nvPr/>
        </p:nvSpPr>
        <p:spPr>
          <a:xfrm>
            <a:off x="9058656" y="1278723"/>
            <a:ext cx="5102352" cy="689419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define</a:t>
            </a:r>
            <a:r>
              <a:rPr lang="en-US" sz="2800" dirty="0">
                <a:solidFill>
                  <a:srgbClr val="003C71"/>
                </a:solidFill>
              </a:rPr>
              <a:t> CRYPTO_YEAR </a:t>
            </a:r>
            <a:r>
              <a:rPr lang="en-US" sz="2800" dirty="0">
                <a:solidFill>
                  <a:srgbClr val="FFC000"/>
                </a:solidFill>
              </a:rPr>
              <a:t>2021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define</a:t>
            </a:r>
            <a:r>
              <a:rPr lang="en-US" sz="2800" dirty="0">
                <a:solidFill>
                  <a:srgbClr val="003C71"/>
                </a:solidFill>
              </a:rPr>
              <a:t> TAX_YEAR    </a:t>
            </a:r>
            <a:r>
              <a:rPr lang="en-US" sz="2800" dirty="0">
                <a:solidFill>
                  <a:srgbClr val="FFC000"/>
                </a:solidFill>
              </a:rPr>
              <a:t>2021</a:t>
            </a:r>
          </a:p>
          <a:p>
            <a:r>
              <a:rPr lang="en-US" sz="2800" dirty="0">
                <a:solidFill>
                  <a:srgbClr val="00B0F0"/>
                </a:solidFill>
              </a:rPr>
              <a:t> 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taxDetails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50"/>
                </a:solidFill>
              </a:rPr>
              <a:t>//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>
                <a:solidFill>
                  <a:srgbClr val="00B050"/>
                </a:solidFill>
              </a:rPr>
              <a:t>resolved statically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if</a:t>
            </a:r>
            <a:r>
              <a:rPr lang="en-US" sz="2800" dirty="0">
                <a:solidFill>
                  <a:srgbClr val="003C71"/>
                </a:solidFill>
              </a:rPr>
              <a:t> TAX_YEAR &gt;= CRYPTO_YEAR   		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cryptoIncome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endif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filerCount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</a:t>
            </a:r>
            <a:r>
              <a:rPr lang="en-US" sz="2800" dirty="0">
                <a:solidFill>
                  <a:srgbClr val="00B050"/>
                </a:solidFill>
              </a:rPr>
              <a:t>//  Resolved dynamically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if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filerCount</a:t>
            </a:r>
            <a:r>
              <a:rPr lang="en-US" sz="2800" dirty="0">
                <a:solidFill>
                  <a:srgbClr val="003C71"/>
                </a:solidFill>
              </a:rPr>
              <a:t> == </a:t>
            </a:r>
            <a:r>
              <a:rPr lang="en-US" sz="2800" dirty="0">
                <a:solidFill>
                  <a:srgbClr val="FFC000"/>
                </a:solidFill>
              </a:rPr>
              <a:t>2</a:t>
            </a:r>
            <a:r>
              <a:rPr lang="en-US" sz="2800" dirty="0">
                <a:solidFill>
                  <a:srgbClr val="003C71"/>
                </a:solidFill>
              </a:rPr>
              <a:t>		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	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filerName1[</a:t>
            </a:r>
            <a:r>
              <a:rPr lang="en-US" sz="2800" dirty="0">
                <a:solidFill>
                  <a:srgbClr val="FFC000"/>
                </a:solidFill>
              </a:rPr>
              <a:t>30</a:t>
            </a:r>
            <a:r>
              <a:rPr lang="en-US" sz="2800" dirty="0">
                <a:solidFill>
                  <a:srgbClr val="003C71"/>
                </a:solidFill>
              </a:rPr>
              <a:t>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	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filerName2[</a:t>
            </a:r>
            <a:r>
              <a:rPr lang="en-US" sz="2800" dirty="0">
                <a:solidFill>
                  <a:srgbClr val="FFC000"/>
                </a:solidFill>
              </a:rPr>
              <a:t>30</a:t>
            </a:r>
            <a:r>
              <a:rPr lang="en-US" sz="2800" dirty="0">
                <a:solidFill>
                  <a:srgbClr val="003C71"/>
                </a:solidFill>
              </a:rPr>
              <a:t>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else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	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filerName</a:t>
            </a:r>
            <a:r>
              <a:rPr lang="en-US" sz="2800" dirty="0">
                <a:solidFill>
                  <a:srgbClr val="003C71"/>
                </a:solidFill>
              </a:rPr>
              <a:t>[</a:t>
            </a:r>
            <a:r>
              <a:rPr lang="en-US" sz="2800" dirty="0">
                <a:solidFill>
                  <a:srgbClr val="FFC000"/>
                </a:solidFill>
              </a:rPr>
              <a:t>30</a:t>
            </a:r>
            <a:r>
              <a:rPr lang="en-US" sz="2800" dirty="0">
                <a:solidFill>
                  <a:srgbClr val="003C71"/>
                </a:solidFill>
              </a:rPr>
              <a:t>];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 </a:t>
            </a:r>
            <a:r>
              <a:rPr lang="en-US" sz="2800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7030A0"/>
                </a:solidFill>
              </a:rPr>
              <a:t>endif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32608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883" y="344234"/>
            <a:ext cx="1032054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Assignment == Information flow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Example: Image size, Packet length etc.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Static array length only (in struct, not in programs)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Variable-length array in struct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Variable-length bitfields in struct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6103C-3672-4ED7-B777-75BF610BB8E7}"/>
              </a:ext>
            </a:extLst>
          </p:cNvPr>
          <p:cNvSpPr txBox="1"/>
          <p:nvPr/>
        </p:nvSpPr>
        <p:spPr>
          <a:xfrm>
            <a:off x="8119871" y="4109305"/>
            <a:ext cx="5900927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VariableSizePacket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   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                </a:t>
            </a:r>
            <a:r>
              <a:rPr lang="en-US" sz="2800" dirty="0">
                <a:solidFill>
                  <a:schemeClr val="accent5"/>
                </a:solidFill>
              </a:rPr>
              <a:t>pkt </a:t>
            </a:r>
            <a:r>
              <a:rPr lang="en-US" sz="2800" dirty="0">
                <a:solidFill>
                  <a:srgbClr val="FF0000"/>
                </a:solidFill>
              </a:rPr>
              <a:t>[ 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313AE-35A2-40EF-BAAE-C52DE419D51D}"/>
              </a:ext>
            </a:extLst>
          </p:cNvPr>
          <p:cNvSpPr txBox="1"/>
          <p:nvPr/>
        </p:nvSpPr>
        <p:spPr>
          <a:xfrm>
            <a:off x="8119872" y="6099859"/>
            <a:ext cx="5900928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VariableSizeFlags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7030A0"/>
                </a:solidFill>
              </a:rPr>
              <a:t>numFlags</a:t>
            </a:r>
            <a:r>
              <a:rPr lang="en-US" sz="2800" dirty="0">
                <a:solidFill>
                  <a:srgbClr val="003C71"/>
                </a:solidFill>
              </a:rPr>
              <a:t>: 4 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actualFlags</a:t>
            </a:r>
            <a:r>
              <a:rPr lang="en-US" sz="2800" dirty="0">
                <a:solidFill>
                  <a:srgbClr val="003C71"/>
                </a:solidFill>
              </a:rPr>
              <a:t>: </a:t>
            </a:r>
            <a:r>
              <a:rPr lang="en-US" sz="2800" dirty="0" err="1">
                <a:solidFill>
                  <a:srgbClr val="7030A0"/>
                </a:solidFill>
              </a:rPr>
              <a:t>numFlags</a:t>
            </a:r>
            <a:r>
              <a:rPr lang="en-US" sz="2800" dirty="0">
                <a:solidFill>
                  <a:srgbClr val="003C71"/>
                </a:solidFill>
              </a:rPr>
              <a:t> 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26942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47" y="344234"/>
            <a:ext cx="10267380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Side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Conditional</a:t>
            </a:r>
            <a:r>
              <a:rPr lang="en-US" sz="3600" i="1" dirty="0"/>
              <a:t> </a:t>
            </a:r>
            <a:r>
              <a:rPr lang="en-US" sz="3600" i="1" dirty="0" err="1"/>
              <a:t>printf</a:t>
            </a:r>
            <a:r>
              <a:rPr lang="en-US" sz="3600" dirty="0"/>
              <a:t>() statements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Assert statements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All in C programs, nothing in C structs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Modify </a:t>
            </a:r>
            <a:r>
              <a:rPr lang="en-US" sz="3600" strike="sngStrike" dirty="0"/>
              <a:t>US Constitution</a:t>
            </a:r>
            <a:r>
              <a:rPr lang="en-US" sz="3600" dirty="0"/>
              <a:t> C syntax?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Verification via Initialization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Allows confirmation that the data is legit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0CD7E-1B9B-4C0D-BC82-1C087FF0BE76}"/>
              </a:ext>
            </a:extLst>
          </p:cNvPr>
          <p:cNvSpPr txBox="1"/>
          <p:nvPr/>
        </p:nvSpPr>
        <p:spPr>
          <a:xfrm>
            <a:off x="9058656" y="2594659"/>
            <a:ext cx="5102352" cy="430887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 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e_ident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unsigned int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magic_number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                           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= 0x7F454C46;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EI_CLASS;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EI_DATA;	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EI_OSABI;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EI_ABIVERSION;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F0"/>
                </a:solidFill>
              </a:rPr>
              <a:t>unsigned char</a:t>
            </a:r>
            <a:r>
              <a:rPr lang="en-US" sz="2800" dirty="0">
                <a:solidFill>
                  <a:srgbClr val="003C71"/>
                </a:solidFill>
              </a:rPr>
              <a:t> EI_PAD[7];	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</a:t>
            </a:r>
            <a:r>
              <a:rPr lang="en-US" sz="2800" dirty="0" err="1">
                <a:solidFill>
                  <a:srgbClr val="003C71"/>
                </a:solidFill>
              </a:rPr>
              <a:t>elf_identifier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937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hodology">
            <a:extLst>
              <a:ext uri="{FF2B5EF4-FFF2-40B4-BE49-F238E27FC236}">
                <a16:creationId xmlns:a16="http://schemas.microsoft.com/office/drawing/2014/main" id="{C929F2CE-E97B-F04D-A615-BF11E9ACB8D3}"/>
              </a:ext>
            </a:extLst>
          </p:cNvPr>
          <p:cNvSpPr txBox="1"/>
          <p:nvPr/>
        </p:nvSpPr>
        <p:spPr>
          <a:xfrm>
            <a:off x="26377" y="4083291"/>
            <a:ext cx="14630402" cy="97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480" tIns="30480" rIns="30480" bIns="30480" anchor="ctr">
            <a:spAutoFit/>
          </a:bodyPr>
          <a:lstStyle/>
          <a:p>
            <a:pPr algn="ctr" defTabSz="548640">
              <a:lnSpc>
                <a:spcPct val="90000"/>
              </a:lnSpc>
              <a:defRPr sz="16000" spc="-296">
                <a:solidFill>
                  <a:srgbClr val="01CF89"/>
                </a:solidFill>
                <a:latin typeface="+mn-lt"/>
                <a:ea typeface="+mn-ea"/>
                <a:cs typeface="+mn-cs"/>
                <a:sym typeface="Spartan Bold"/>
              </a:defRPr>
            </a:pPr>
            <a:r>
              <a:rPr lang="en-US" sz="6600" b="1" dirty="0" err="1">
                <a:solidFill>
                  <a:schemeClr val="bg1"/>
                </a:solidFill>
                <a:latin typeface="+mj-lt"/>
              </a:rPr>
              <a:t>ParseAndC</a:t>
            </a:r>
            <a:r>
              <a:rPr lang="en-US" sz="6600" b="1" dirty="0">
                <a:solidFill>
                  <a:schemeClr val="bg1"/>
                </a:solidFill>
                <a:latin typeface="+mj-lt"/>
              </a:rPr>
              <a:t> 4.0</a:t>
            </a:r>
            <a:r>
              <a:rPr sz="6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+mj-lt"/>
              </a:rPr>
              <a:t>– The Final Cut</a:t>
            </a:r>
            <a:endParaRPr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90463464-C0B3-4F4E-8ED3-C37C87F02DF2}"/>
              </a:ext>
            </a:extLst>
          </p:cNvPr>
          <p:cNvSpPr txBox="1">
            <a:spLocks/>
          </p:cNvSpPr>
          <p:nvPr/>
        </p:nvSpPr>
        <p:spPr>
          <a:xfrm>
            <a:off x="1066800" y="5801532"/>
            <a:ext cx="12496800" cy="1525860"/>
          </a:xfrm>
          <a:prstGeom prst="rect">
            <a:avLst/>
          </a:prstGeom>
        </p:spPr>
        <p:txBody>
          <a:bodyPr anchor="t"/>
          <a:lstStyle>
            <a:lvl1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marR="0" indent="0" algn="ctr" defTabSz="495300" latinLnBrk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/>
            <a:r>
              <a:rPr lang="en-US" dirty="0">
                <a:solidFill>
                  <a:srgbClr val="FFFF00"/>
                </a:solidFill>
              </a:rPr>
              <a:t>Parbati Kumar Manna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Security Researcher, Connectivity Group Red Team,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Network and Edge (NEX) Group, Intel Corporation</a:t>
            </a:r>
          </a:p>
        </p:txBody>
      </p:sp>
    </p:spTree>
    <p:extLst>
      <p:ext uri="{BB962C8B-B14F-4D97-AF65-F5344CB8AC3E}">
        <p14:creationId xmlns:p14="http://schemas.microsoft.com/office/powerpoint/2010/main" val="28970596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344234"/>
            <a:ext cx="118553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Program Feature: Flexible Arrays and Do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Array dimensions must be explicit at compile time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C99 allows flexible (dimensionless) arrays at the end of structs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Do-While loops only possible in C programs, not in struct</a:t>
            </a:r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Dimensionless arrays anywhere (infinite loop)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Verification via Initialization (finite loop)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change in C syntax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667B2-3EB7-46CD-A5F4-0B7C4ED8A9E7}"/>
              </a:ext>
            </a:extLst>
          </p:cNvPr>
          <p:cNvSpPr txBox="1"/>
          <p:nvPr/>
        </p:nvSpPr>
        <p:spPr>
          <a:xfrm>
            <a:off x="9525340" y="5703619"/>
            <a:ext cx="3891956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Packet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   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>
                <a:solidFill>
                  <a:schemeClr val="accent5"/>
                </a:solidFill>
              </a:rPr>
              <a:t>pkt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7030A0"/>
                </a:solidFill>
              </a:rPr>
              <a:t>packet_size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 </a:t>
            </a:r>
            <a:r>
              <a:rPr lang="en-US" sz="2800" dirty="0" err="1">
                <a:solidFill>
                  <a:srgbClr val="FF0000"/>
                </a:solidFill>
              </a:rPr>
              <a:t>looping_infinitely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[ ]</a:t>
            </a:r>
            <a:r>
              <a:rPr lang="en-US" sz="2800" dirty="0">
                <a:solidFill>
                  <a:srgbClr val="003C71"/>
                </a:solidFill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5802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219" y="344234"/>
            <a:ext cx="11256208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 Program Feature: C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C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</a:t>
            </a:r>
            <a:r>
              <a:rPr lang="en-US" sz="3600" dirty="0" err="1"/>
              <a:t>builtin</a:t>
            </a:r>
            <a:r>
              <a:rPr lang="en-US" sz="3600" dirty="0"/>
              <a:t> type for C strings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C strings are non-null chars followed by a null one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Must program carefully (tons of security bugs)</a:t>
            </a:r>
          </a:p>
          <a:p>
            <a:pPr>
              <a:spcBef>
                <a:spcPts val="600"/>
              </a:spcBef>
            </a:pP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allows: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Dimensionless char array followed by a termination condition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Essentially, a string “class” for C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change in C syntax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A5850-70DB-4A76-B749-4A030A6E0D40}"/>
              </a:ext>
            </a:extLst>
          </p:cNvPr>
          <p:cNvSpPr txBox="1"/>
          <p:nvPr/>
        </p:nvSpPr>
        <p:spPr>
          <a:xfrm>
            <a:off x="8360149" y="5759603"/>
            <a:ext cx="3891956" cy="17235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C_String</a:t>
            </a:r>
            <a:r>
              <a:rPr lang="en-US" sz="2800" dirty="0">
                <a:solidFill>
                  <a:srgbClr val="003C71"/>
                </a:solidFill>
              </a:rPr>
              <a:t>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>
                <a:solidFill>
                  <a:srgbClr val="FF0000"/>
                </a:solidFill>
              </a:rPr>
              <a:t>C[ ]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  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 </a:t>
            </a:r>
            <a:r>
              <a:rPr lang="en-US" sz="2800" dirty="0" err="1">
                <a:solidFill>
                  <a:srgbClr val="7030A0"/>
                </a:solidFill>
              </a:rPr>
              <a:t>nullChar</a:t>
            </a:r>
            <a:r>
              <a:rPr lang="en-US" sz="2800" dirty="0">
                <a:solidFill>
                  <a:srgbClr val="7030A0"/>
                </a:solidFill>
              </a:rPr>
              <a:t> = 0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;</a:t>
            </a:r>
          </a:p>
        </p:txBody>
      </p:sp>
    </p:spTree>
    <p:extLst>
      <p:ext uri="{BB962C8B-B14F-4D97-AF65-F5344CB8AC3E}">
        <p14:creationId xmlns:p14="http://schemas.microsoft.com/office/powerpoint/2010/main" val="435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474" y="344234"/>
            <a:ext cx="1019295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Killer Feature:</a:t>
            </a:r>
            <a:r>
              <a:rPr lang="en-US" sz="3840" b="1" dirty="0"/>
              <a:t> </a:t>
            </a:r>
            <a:r>
              <a:rPr lang="en-US" sz="3840" b="1" dirty="0">
                <a:solidFill>
                  <a:srgbClr val="FF0000"/>
                </a:solidFill>
              </a:rPr>
              <a:t>No Offset? No Problem!</a:t>
            </a:r>
            <a:endParaRPr lang="en-US" sz="384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7881111" cy="6242280"/>
          </a:xfrm>
        </p:spPr>
        <p:txBody>
          <a:bodyPr/>
          <a:lstStyle/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Usually, need to know from which offset the data starts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In </a:t>
            </a:r>
            <a:r>
              <a:rPr lang="en-US" sz="3200" dirty="0" err="1"/>
              <a:t>ParseAndC</a:t>
            </a:r>
            <a:r>
              <a:rPr lang="en-US" sz="3200" dirty="0"/>
              <a:t> 2.0, need not know the offset as long as key field values of the input structure are provided via initialization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Utilizes Dimensionless array and verification via initialization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Lexically subsequent initialization statement serves as a termination condition for the loop</a:t>
            </a:r>
          </a:p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Supports complex initialization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2024-FF2A-48D4-BBDC-C0476523ABA1}"/>
              </a:ext>
            </a:extLst>
          </p:cNvPr>
          <p:cNvSpPr txBox="1"/>
          <p:nvPr/>
        </p:nvSpPr>
        <p:spPr>
          <a:xfrm>
            <a:off x="8607552" y="1777795"/>
            <a:ext cx="5553456" cy="56015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// Dimensionless array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filler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[ ]</a:t>
            </a:r>
            <a:r>
              <a:rPr lang="en-US" sz="2800" dirty="0">
                <a:solidFill>
                  <a:srgbClr val="003C71"/>
                </a:solidFill>
              </a:rPr>
              <a:t>;  </a:t>
            </a:r>
          </a:p>
          <a:p>
            <a:endParaRPr lang="en-US" sz="2800" dirty="0">
              <a:solidFill>
                <a:srgbClr val="003C71"/>
              </a:solidFill>
            </a:endParaRP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Packet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signature;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long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magic_figure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length;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packet = { 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B050"/>
                </a:solidFill>
              </a:rPr>
              <a:t>// termination criteria</a:t>
            </a:r>
          </a:p>
          <a:p>
            <a:r>
              <a:rPr lang="en-US" sz="2800" dirty="0">
                <a:solidFill>
                  <a:srgbClr val="003C71"/>
                </a:solidFill>
              </a:rPr>
              <a:t>	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.signature = 0x67681233,</a:t>
            </a:r>
            <a:r>
              <a:rPr lang="en-US" sz="2800" dirty="0">
                <a:solidFill>
                  <a:srgbClr val="003C71"/>
                </a:solidFill>
              </a:rPr>
              <a:t> 	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.</a:t>
            </a:r>
            <a:r>
              <a:rPr lang="en-US" sz="2800" dirty="0" err="1">
                <a:solidFill>
                  <a:srgbClr val="003C71"/>
                </a:solidFill>
                <a:highlight>
                  <a:srgbClr val="FFFF00"/>
                </a:highlight>
              </a:rPr>
              <a:t>magic_figure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 = 0x34F2323B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};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122328F-898D-4398-A045-FCE36BB0F1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35682" y="3352800"/>
            <a:ext cx="3218689" cy="1560578"/>
          </a:xfrm>
          <a:prstGeom prst="curvedConnector3">
            <a:avLst>
              <a:gd name="adj1" fmla="val 837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73EC6-CDC9-418A-882D-9891046D3BF5}"/>
              </a:ext>
            </a:extLst>
          </p:cNvPr>
          <p:cNvSpPr txBox="1"/>
          <p:nvPr/>
        </p:nvSpPr>
        <p:spPr>
          <a:xfrm>
            <a:off x="8603416" y="1782892"/>
            <a:ext cx="5553456" cy="56015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// Dimensionless array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char</a:t>
            </a:r>
            <a:r>
              <a:rPr lang="en-US" sz="2800" dirty="0">
                <a:solidFill>
                  <a:srgbClr val="003C71"/>
                </a:solidFill>
              </a:rPr>
              <a:t> filler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[ ]</a:t>
            </a:r>
            <a:r>
              <a:rPr lang="en-US" sz="2800" dirty="0">
                <a:solidFill>
                  <a:srgbClr val="003C71"/>
                </a:solidFill>
              </a:rPr>
              <a:t>;  </a:t>
            </a:r>
          </a:p>
          <a:p>
            <a:endParaRPr lang="en-US" sz="2800" dirty="0">
              <a:solidFill>
                <a:srgbClr val="003C71"/>
              </a:solidFill>
            </a:endParaRPr>
          </a:p>
          <a:p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struct</a:t>
            </a:r>
            <a:r>
              <a:rPr lang="en-US" sz="2800" dirty="0">
                <a:solidFill>
                  <a:srgbClr val="003C71"/>
                </a:solidFill>
              </a:rPr>
              <a:t> Packet {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version;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signature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 = 0x67681233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long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  <a:r>
              <a:rPr lang="en-US" sz="2800" dirty="0" err="1">
                <a:solidFill>
                  <a:srgbClr val="003C71"/>
                </a:solidFill>
              </a:rPr>
              <a:t>magic_figure</a:t>
            </a:r>
            <a:r>
              <a:rPr lang="en-US" sz="2800" dirty="0">
                <a:solidFill>
                  <a:srgbClr val="003C71"/>
                </a:solidFill>
                <a:highlight>
                  <a:srgbClr val="FFFF00"/>
                </a:highlight>
              </a:rPr>
              <a:t> = 0x34F2323B</a:t>
            </a:r>
            <a:r>
              <a:rPr lang="en-US" sz="2800" dirty="0">
                <a:solidFill>
                  <a:srgbClr val="003C71"/>
                </a:solidFill>
              </a:rPr>
              <a:t>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    </a:t>
            </a:r>
            <a:r>
              <a:rPr lang="en-US" sz="2800" dirty="0">
                <a:solidFill>
                  <a:srgbClr val="00B0F0"/>
                </a:solidFill>
              </a:rPr>
              <a:t>int</a:t>
            </a:r>
            <a:r>
              <a:rPr lang="en-US" sz="2800" dirty="0">
                <a:solidFill>
                  <a:srgbClr val="003C71"/>
                </a:solidFill>
              </a:rPr>
              <a:t> length;</a:t>
            </a:r>
          </a:p>
          <a:p>
            <a:r>
              <a:rPr lang="en-US" sz="2800" dirty="0">
                <a:solidFill>
                  <a:srgbClr val="003C71"/>
                </a:solidFill>
              </a:rPr>
              <a:t> } packet; </a:t>
            </a:r>
          </a:p>
          <a:p>
            <a:r>
              <a:rPr lang="en-US" sz="2800" dirty="0">
                <a:solidFill>
                  <a:srgbClr val="00B050"/>
                </a:solidFill>
              </a:rPr>
              <a:t>// Problem</a:t>
            </a:r>
          </a:p>
          <a:p>
            <a:r>
              <a:rPr lang="en-US" sz="2800" i="1" dirty="0">
                <a:solidFill>
                  <a:srgbClr val="003C71"/>
                </a:solidFill>
              </a:rPr>
              <a:t>The termination criteria for </a:t>
            </a:r>
            <a:r>
              <a:rPr lang="en-US" sz="2800" dirty="0">
                <a:solidFill>
                  <a:srgbClr val="003C71"/>
                </a:solidFill>
              </a:rPr>
              <a:t>filler[]</a:t>
            </a:r>
            <a:r>
              <a:rPr lang="en-US" sz="2800" i="1" dirty="0">
                <a:solidFill>
                  <a:srgbClr val="003C71"/>
                </a:solidFill>
              </a:rPr>
              <a:t> only involves the </a:t>
            </a:r>
            <a:r>
              <a:rPr lang="en-US" sz="2800" dirty="0">
                <a:solidFill>
                  <a:srgbClr val="003C71"/>
                </a:solidFill>
              </a:rPr>
              <a:t>signature</a:t>
            </a:r>
            <a:r>
              <a:rPr lang="en-US" sz="2800" i="1" dirty="0">
                <a:solidFill>
                  <a:srgbClr val="003C71"/>
                </a:solidFill>
              </a:rPr>
              <a:t>, not the </a:t>
            </a:r>
            <a:r>
              <a:rPr lang="en-US" sz="2800" dirty="0" err="1">
                <a:solidFill>
                  <a:srgbClr val="003C71"/>
                </a:solidFill>
              </a:rPr>
              <a:t>magic_figure</a:t>
            </a:r>
            <a:r>
              <a:rPr lang="en-US" sz="2800" dirty="0">
                <a:solidFill>
                  <a:srgbClr val="003C71"/>
                </a:solidFill>
              </a:rPr>
              <a:t> 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37F8563-E932-40AF-B709-DAC482D8A6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77329" y="2537698"/>
            <a:ext cx="1459920" cy="129336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344234"/>
            <a:ext cx="11426329" cy="710211"/>
          </a:xfrm>
        </p:spPr>
        <p:txBody>
          <a:bodyPr/>
          <a:lstStyle/>
          <a:p>
            <a:r>
              <a:rPr lang="en-US" sz="3840" b="1" dirty="0">
                <a:solidFill>
                  <a:srgbClr val="FFFF00"/>
                </a:solidFill>
              </a:rPr>
              <a:t>Demo:</a:t>
            </a:r>
            <a:r>
              <a:rPr lang="en-US" sz="3840" b="1" dirty="0">
                <a:solidFill>
                  <a:schemeClr val="bg1"/>
                </a:solidFill>
              </a:rPr>
              <a:t> Network Packet Header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Actual network header captured via </a:t>
            </a:r>
            <a:r>
              <a:rPr lang="en-US" sz="3600" dirty="0" err="1"/>
              <a:t>WireShark</a:t>
            </a: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 single Dynamic structure for parsing Ethernet, IPv4, TCP, UDP, ICMP packet headers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Struct alone chooses appropriate branching at runtime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No C programs to write – struct alone is enough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Structure is WYSIWYG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03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10273148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Computers Store Data More Efficiently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1CEE9F-C372-3067-839A-12C7D22BE4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0550" y="1373188"/>
            <a:ext cx="13582650" cy="5799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Humans want to see data in human-readable format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Memory address – Hex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Mask - Binary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Date/Time – YYYY-MM-DD </a:t>
            </a:r>
            <a:r>
              <a:rPr lang="en-US" sz="3600" dirty="0" err="1"/>
              <a:t>hh:mm:ss</a:t>
            </a:r>
            <a:endParaRPr lang="en-US" sz="3600" dirty="0"/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IPv4 address – A.B.C.D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IPv4 protocol – name (ICMP,TCP,UDP, RSVP, etc.)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Encoded data (BCD, Base-64)</a:t>
            </a:r>
          </a:p>
          <a:p>
            <a:pPr marL="55118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840" b="1" dirty="0">
                <a:solidFill>
                  <a:schemeClr val="accent5">
                    <a:lumMod val="75000"/>
                  </a:schemeClr>
                </a:solidFill>
              </a:rPr>
              <a:t>Additional programing to display data in human-readable form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83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DF105-C537-FC0C-CC1A-BE8234A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1138A-E336-26DD-44C5-182A90F2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1316B-6114-3AEF-0EFD-DF957FC6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978537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How to Display Output Format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606DD0-419B-D457-B159-B2F1126C67C7}"/>
              </a:ext>
            </a:extLst>
          </p:cNvPr>
          <p:cNvSpPr txBox="1">
            <a:spLocks/>
          </p:cNvSpPr>
          <p:nvPr/>
        </p:nvSpPr>
        <p:spPr>
          <a:xfrm>
            <a:off x="590550" y="1373188"/>
            <a:ext cx="13582650" cy="5799137"/>
          </a:xfrm>
        </p:spPr>
        <p:txBody>
          <a:bodyPr/>
          <a:lstStyle>
            <a:lvl1pPr marL="381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>
              <a:spcBef>
                <a:spcPts val="600"/>
              </a:spcBef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3 options to mention the output display format</a:t>
            </a:r>
          </a:p>
          <a:p>
            <a:pPr marL="932180" lvl="1" indent="-57150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Supply a separate file telling which var to be displayed how</a:t>
            </a:r>
          </a:p>
          <a:p>
            <a:pPr marL="360680" lvl="1" indent="0" hangingPunct="1">
              <a:spcBef>
                <a:spcPts val="600"/>
              </a:spcBef>
              <a:buNone/>
            </a:pPr>
            <a:r>
              <a:rPr lang="en-US" sz="3600" dirty="0"/>
              <a:t>		</a:t>
            </a:r>
            <a:r>
              <a:rPr lang="en-US" sz="3600" dirty="0">
                <a:solidFill>
                  <a:srgbClr val="00B0F0"/>
                </a:solidFill>
              </a:rPr>
              <a:t>int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2060"/>
                </a:solidFill>
              </a:rPr>
              <a:t>memAddr</a:t>
            </a:r>
            <a:r>
              <a:rPr lang="en-US" sz="3600" dirty="0"/>
              <a:t>;</a:t>
            </a:r>
          </a:p>
          <a:p>
            <a:pPr marL="932180" lvl="1" indent="-57150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Add display format info in code, Violate C syntax (new keyword)</a:t>
            </a:r>
          </a:p>
          <a:p>
            <a:pPr marL="360680" lvl="1" indent="0" hangingPunct="1">
              <a:spcBef>
                <a:spcPts val="600"/>
              </a:spcBef>
              <a:buNone/>
            </a:pPr>
            <a:r>
              <a:rPr lang="en-US" sz="3600" dirty="0"/>
              <a:t>		</a:t>
            </a:r>
            <a:r>
              <a:rPr lang="en-US" sz="3600" dirty="0">
                <a:solidFill>
                  <a:srgbClr val="00B0F0"/>
                </a:solidFill>
              </a:rPr>
              <a:t>int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2060"/>
                </a:solidFill>
              </a:rPr>
              <a:t>memAddr</a:t>
            </a:r>
            <a:r>
              <a:rPr lang="en-US" sz="3600" dirty="0"/>
              <a:t>  </a:t>
            </a:r>
            <a:r>
              <a:rPr lang="en-US" sz="3600" dirty="0">
                <a:solidFill>
                  <a:srgbClr val="FF0000"/>
                </a:solidFill>
              </a:rPr>
              <a:t>FORMAT&lt;HEX&gt;</a:t>
            </a:r>
            <a:r>
              <a:rPr lang="en-US" sz="3600" dirty="0"/>
              <a:t>;</a:t>
            </a:r>
          </a:p>
          <a:p>
            <a:pPr marL="932180" lvl="1" indent="-57150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Add display format info in code, do NOT violate C syntax</a:t>
            </a:r>
          </a:p>
          <a:p>
            <a:pPr marL="360680" lvl="1" indent="0" hangingPunct="1">
              <a:spcBef>
                <a:spcPts val="600"/>
              </a:spcBef>
              <a:buNone/>
            </a:pPr>
            <a:r>
              <a:rPr lang="en-US" sz="3600" dirty="0"/>
              <a:t>		</a:t>
            </a:r>
            <a:r>
              <a:rPr lang="en-US" sz="3600" dirty="0">
                <a:solidFill>
                  <a:srgbClr val="00B0F0"/>
                </a:solidFill>
              </a:rPr>
              <a:t>int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2060"/>
                </a:solidFill>
              </a:rPr>
              <a:t>memAddr</a:t>
            </a:r>
            <a:r>
              <a:rPr lang="en-US" sz="3600" dirty="0">
                <a:solidFill>
                  <a:srgbClr val="002060"/>
                </a:solidFill>
              </a:rPr>
              <a:t>;</a:t>
            </a:r>
            <a:r>
              <a:rPr lang="en-US" sz="3600" dirty="0"/>
              <a:t>  </a:t>
            </a:r>
            <a:r>
              <a:rPr lang="en-US" sz="3600" dirty="0">
                <a:solidFill>
                  <a:srgbClr val="7030A0"/>
                </a:solidFill>
              </a:rPr>
              <a:t>//</a:t>
            </a:r>
            <a:r>
              <a:rPr lang="en-US" sz="3600" dirty="0"/>
              <a:t> </a:t>
            </a:r>
            <a:r>
              <a:rPr lang="en-US" sz="3600" i="1" dirty="0">
                <a:solidFill>
                  <a:srgbClr val="00B050"/>
                </a:solidFill>
              </a:rPr>
              <a:t>blah blah </a:t>
            </a:r>
            <a:r>
              <a:rPr lang="en-US" sz="3600" dirty="0">
                <a:solidFill>
                  <a:srgbClr val="FF0000"/>
                </a:solidFill>
              </a:rPr>
              <a:t>&lt;FORMAT&gt;</a:t>
            </a:r>
            <a:r>
              <a:rPr lang="en-US" sz="3600" dirty="0">
                <a:solidFill>
                  <a:srgbClr val="7030A0"/>
                </a:solidFill>
              </a:rPr>
              <a:t>HEX</a:t>
            </a:r>
            <a:r>
              <a:rPr lang="en-US" sz="3600" dirty="0">
                <a:solidFill>
                  <a:srgbClr val="FF0000"/>
                </a:solidFill>
              </a:rPr>
              <a:t>&lt;/FORMAT&gt;</a:t>
            </a:r>
            <a:r>
              <a:rPr lang="en-US" sz="3600" dirty="0"/>
              <a:t> </a:t>
            </a:r>
            <a:r>
              <a:rPr lang="en-US" sz="3600" i="1" dirty="0">
                <a:solidFill>
                  <a:srgbClr val="00B050"/>
                </a:solidFill>
              </a:rPr>
              <a:t>blah blah</a:t>
            </a:r>
          </a:p>
          <a:p>
            <a:pPr marL="551180" indent="-57150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840" b="1" dirty="0">
                <a:solidFill>
                  <a:schemeClr val="accent5">
                    <a:lumMod val="75000"/>
                  </a:schemeClr>
                </a:solidFill>
              </a:rPr>
              <a:t>How versatile is this new FORMAT?</a:t>
            </a:r>
          </a:p>
          <a:p>
            <a:pPr marL="932180" lvl="1" indent="-57150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5BB3AB-2DDD-32BF-03DC-A740EE925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928367"/>
              </p:ext>
            </p:extLst>
          </p:nvPr>
        </p:nvGraphicFramePr>
        <p:xfrm>
          <a:off x="8077200" y="2911475"/>
          <a:ext cx="4953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1106244129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57303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Var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Output display format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06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2060"/>
                          </a:solidFill>
                        </a:rPr>
                        <a:t>memAddr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50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7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F5316-1E00-688E-26B3-1CBC2847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4B84D-77E1-B850-E22C-C070E635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954C3-01F0-1FF8-3D26-39816CF6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978537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Display Output Format – Many Forms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8D2633-C9E0-822A-93A1-A96427723CE2}"/>
              </a:ext>
            </a:extLst>
          </p:cNvPr>
          <p:cNvSpPr txBox="1">
            <a:spLocks/>
          </p:cNvSpPr>
          <p:nvPr/>
        </p:nvSpPr>
        <p:spPr>
          <a:xfrm>
            <a:off x="590550" y="1373188"/>
            <a:ext cx="13582650" cy="6199187"/>
          </a:xfrm>
        </p:spPr>
        <p:txBody>
          <a:bodyPr/>
          <a:lstStyle>
            <a:lvl1pPr marL="381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 Built-in </a:t>
            </a:r>
            <a:r>
              <a:rPr lang="en-US" sz="3200" b="1" dirty="0">
                <a:solidFill>
                  <a:schemeClr val="accent6"/>
                </a:solidFill>
              </a:rPr>
              <a:t>numeric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formats (Hex, Dec, Oct, Bin, Pct)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2060"/>
                </a:solidFill>
              </a:rPr>
              <a:t>memAddr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print it as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7030A0"/>
                </a:solidFill>
              </a:rPr>
              <a:t>HEX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like 0xDEADBEEF</a:t>
            </a: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char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mask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/*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Its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7030A0"/>
                </a:solidFill>
              </a:rPr>
              <a:t>Bin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is binary, like 0b11110000 </a:t>
            </a:r>
            <a:r>
              <a:rPr lang="en-US" sz="3200" dirty="0">
                <a:solidFill>
                  <a:srgbClr val="7030A0"/>
                </a:solidFill>
              </a:rPr>
              <a:t>*/</a:t>
            </a:r>
            <a:endParaRPr lang="en-US" sz="3200" i="1" dirty="0">
              <a:solidFill>
                <a:srgbClr val="00B050"/>
              </a:solidFill>
            </a:endParaRP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float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marks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7030A0"/>
                </a:solidFill>
              </a:rPr>
              <a:t>Percent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means like 80.23%</a:t>
            </a: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Built-in </a:t>
            </a:r>
            <a:r>
              <a:rPr lang="en-US" sz="3200" b="1" dirty="0">
                <a:solidFill>
                  <a:schemeClr val="accent6"/>
                </a:solidFill>
              </a:rPr>
              <a:t>elapsed time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formats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MS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7030A0"/>
                </a:solidFill>
              </a:rPr>
              <a:t>Milliseconds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like </a:t>
            </a:r>
            <a:r>
              <a:rPr lang="en-US" sz="3200" i="1" dirty="0" err="1">
                <a:solidFill>
                  <a:srgbClr val="00B050"/>
                </a:solidFill>
              </a:rPr>
              <a:t>HH:MM:SS.mmm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Sec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7030A0"/>
                </a:solidFill>
              </a:rPr>
              <a:t>seconds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like </a:t>
            </a:r>
            <a:r>
              <a:rPr lang="en-US" sz="3200" i="1" dirty="0" err="1">
                <a:solidFill>
                  <a:srgbClr val="00B050"/>
                </a:solidFill>
              </a:rPr>
              <a:t>HH:MM:SS.mmm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Built-in </a:t>
            </a:r>
            <a:r>
              <a:rPr lang="en-US" sz="3200" b="1" dirty="0">
                <a:solidFill>
                  <a:schemeClr val="accent6"/>
                </a:solidFill>
              </a:rPr>
              <a:t>timestamp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formats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2060"/>
                </a:solidFill>
              </a:rPr>
              <a:t>unix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/*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 err="1">
                <a:solidFill>
                  <a:srgbClr val="7030A0"/>
                </a:solidFill>
              </a:rPr>
              <a:t>unixdatetime</a:t>
            </a:r>
            <a:r>
              <a:rPr lang="en-US" sz="3200" dirty="0">
                <a:solidFill>
                  <a:srgbClr val="FF0000"/>
                </a:solidFill>
              </a:rPr>
              <a:t>(“date is mm/dd/</a:t>
            </a:r>
            <a:r>
              <a:rPr lang="en-US" sz="3200" dirty="0" err="1">
                <a:solidFill>
                  <a:srgbClr val="FF0000"/>
                </a:solidFill>
              </a:rPr>
              <a:t>yy</a:t>
            </a:r>
            <a:r>
              <a:rPr lang="en-US" sz="3200" dirty="0">
                <a:solidFill>
                  <a:srgbClr val="FF0000"/>
                </a:solidFill>
              </a:rPr>
              <a:t>”) &lt;/FORMAT&gt;  </a:t>
            </a:r>
            <a:r>
              <a:rPr lang="en-US" sz="3200" dirty="0">
                <a:solidFill>
                  <a:srgbClr val="7030A0"/>
                </a:solidFill>
              </a:rPr>
              <a:t>*/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float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Excel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 err="1">
                <a:solidFill>
                  <a:srgbClr val="7030A0"/>
                </a:solidFill>
              </a:rPr>
              <a:t>exceldatetime</a:t>
            </a:r>
            <a:r>
              <a:rPr lang="en-US" sz="3200" dirty="0">
                <a:solidFill>
                  <a:srgbClr val="FF0000"/>
                </a:solidFill>
              </a:rPr>
              <a:t>&lt;/FORMAT&gt; </a:t>
            </a:r>
            <a:r>
              <a:rPr lang="en-US" sz="2800" i="1" dirty="0">
                <a:solidFill>
                  <a:srgbClr val="00B050"/>
                </a:solidFill>
              </a:rPr>
              <a:t>default </a:t>
            </a:r>
            <a:r>
              <a:rPr lang="en-US" sz="2000" i="1" dirty="0">
                <a:solidFill>
                  <a:srgbClr val="00B050"/>
                </a:solidFill>
              </a:rPr>
              <a:t>YYYY-MM-DD HH:MM:SS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02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26D0-2EBC-E904-E867-D63A86D2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835C5-8DFC-DA15-9F9F-EC8DBAC7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D48E3-2D5E-DF8C-72E1-706DA80A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978537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Display Output Format – Many Forms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31B398-8774-FF23-FE6C-F97AAC663C8F}"/>
              </a:ext>
            </a:extLst>
          </p:cNvPr>
          <p:cNvSpPr txBox="1">
            <a:spLocks/>
          </p:cNvSpPr>
          <p:nvPr/>
        </p:nvSpPr>
        <p:spPr>
          <a:xfrm>
            <a:off x="590550" y="1373188"/>
            <a:ext cx="13582650" cy="6199187"/>
          </a:xfrm>
        </p:spPr>
        <p:txBody>
          <a:bodyPr/>
          <a:lstStyle>
            <a:lvl1pPr marL="381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 Built-in </a:t>
            </a:r>
            <a:r>
              <a:rPr lang="en-US" sz="3200" b="1" dirty="0">
                <a:solidFill>
                  <a:schemeClr val="accent6"/>
                </a:solidFill>
              </a:rPr>
              <a:t>BCD (Binary Coded Decimal)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formats</a:t>
            </a:r>
          </a:p>
          <a:p>
            <a:pPr marL="360680" lvl="1" indent="0" hangingPunct="1">
              <a:spcBef>
                <a:spcPts val="0"/>
              </a:spcBef>
              <a:buNone/>
            </a:pP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endParaRPr lang="en-US" sz="3200" dirty="0">
              <a:hlinkClick r:id="rId2"/>
            </a:endParaRP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>
                <a:hlinkClick r:id="rId2"/>
              </a:rPr>
              <a:t>https://en.wikipedia.org/wiki/Binary-coded_decimal</a:t>
            </a:r>
            <a:r>
              <a:rPr lang="en-US" sz="3200" dirty="0"/>
              <a:t> 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2060"/>
                </a:solidFill>
              </a:rPr>
              <a:t>BCDval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i="1" dirty="0">
                <a:solidFill>
                  <a:srgbClr val="00B050"/>
                </a:solidFill>
              </a:rPr>
              <a:t>encoded as BCD, decode &amp; print using</a:t>
            </a:r>
            <a:r>
              <a:rPr lang="en-US" sz="32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&lt;FORMAT&gt;BCD &lt;/FORMAT&gt;</a:t>
            </a: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2060"/>
                </a:solidFill>
              </a:rPr>
              <a:t>BCDval</a:t>
            </a:r>
            <a:r>
              <a:rPr lang="en-US" sz="3200" dirty="0"/>
              <a:t>;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BCD</a:t>
            </a:r>
            <a:r>
              <a:rPr lang="en-US" sz="2800" dirty="0">
                <a:solidFill>
                  <a:srgbClr val="FF0000"/>
                </a:solidFill>
              </a:rPr>
              <a:t>(“</a:t>
            </a:r>
            <a:r>
              <a:rPr lang="en-US" sz="2800" dirty="0">
                <a:solidFill>
                  <a:srgbClr val="0070C0"/>
                </a:solidFill>
              </a:rPr>
              <a:t>8 4 2 1 (XS-0)</a:t>
            </a:r>
            <a:r>
              <a:rPr lang="en-US" sz="2800" dirty="0">
                <a:solidFill>
                  <a:srgbClr val="FF0000"/>
                </a:solidFill>
              </a:rPr>
              <a:t>”) &lt;/FORMAT&gt;</a:t>
            </a:r>
            <a:endParaRPr lang="en-US" sz="3200" dirty="0"/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Built-in </a:t>
            </a:r>
            <a:r>
              <a:rPr lang="en-US" sz="3200" b="1" dirty="0">
                <a:solidFill>
                  <a:schemeClr val="accent6"/>
                </a:solidFill>
              </a:rPr>
              <a:t>Base-64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format (only applies to char arrays)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B64encoded</a:t>
            </a:r>
            <a:r>
              <a:rPr lang="en-US" sz="3200" dirty="0"/>
              <a:t>;  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BASE64</a:t>
            </a:r>
            <a:r>
              <a:rPr lang="en-US" sz="2800" dirty="0">
                <a:solidFill>
                  <a:srgbClr val="FF0000"/>
                </a:solidFill>
              </a:rPr>
              <a:t> &lt;/FORMAT&gt; </a:t>
            </a:r>
            <a:r>
              <a:rPr lang="en-US" sz="2800" i="1" dirty="0">
                <a:solidFill>
                  <a:srgbClr val="00B050"/>
                </a:solidFill>
              </a:rPr>
              <a:t>will decode and print it</a:t>
            </a:r>
            <a:endParaRPr lang="en-U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343CA-78A9-AC8A-C1E7-293D988AC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98916"/>
              </p:ext>
            </p:extLst>
          </p:nvPr>
        </p:nvGraphicFramePr>
        <p:xfrm>
          <a:off x="1320799" y="2025650"/>
          <a:ext cx="9975853" cy="20891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2501">
                  <a:extLst>
                    <a:ext uri="{9D8B030D-6E8A-4147-A177-3AD203B41FA5}">
                      <a16:colId xmlns:a16="http://schemas.microsoft.com/office/drawing/2014/main" val="2674240307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88421898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1467053265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812457456"/>
                    </a:ext>
                  </a:extLst>
                </a:gridCol>
                <a:gridCol w="1809752">
                  <a:extLst>
                    <a:ext uri="{9D8B030D-6E8A-4147-A177-3AD203B41FA5}">
                      <a16:colId xmlns:a16="http://schemas.microsoft.com/office/drawing/2014/main" val="2244053998"/>
                    </a:ext>
                  </a:extLst>
                </a:gridCol>
              </a:tblGrid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8 4 2 1 (XS-0)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4 2 2 1 (II)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Paul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O'Brien I (Watts)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6 3 −2 −1 (II)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0576258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7 4 2 1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5 4 2 1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Gray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5-cyclic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8 4 −2 −1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986649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fi-FI" sz="1600" u="none" strike="noStrike" dirty="0">
                          <a:effectLst/>
                        </a:rPr>
                        <a:t>Aiken (2 4 2 1)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5 2 2 1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Glixon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Tompkins 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 err="1">
                          <a:effectLst/>
                        </a:rPr>
                        <a:t>Lucal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234440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Excess-3 (XS-3)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5 1 2 1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Ledley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Lippel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Kautz 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6902652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Excess-6 (XS-6)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5 3 1 1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4 3 1 1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O'Brien II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Kautz II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6647641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Jump-at-2 (2 4 2 1)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White (5 2 1 1)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LARC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>
                          <a:effectLst/>
                        </a:rPr>
                        <a:t>Tompkins II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Susskind 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3227161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Jump-at-8 (2 4 2 1)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5 2 1 1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Klar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Excess-3 Gray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Susskind II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061391"/>
                  </a:ext>
                </a:extLst>
              </a:tr>
              <a:tr h="261144">
                <a:tc>
                  <a:txBody>
                    <a:bodyPr/>
                    <a:lstStyle/>
                    <a:p>
                      <a:pPr marL="91440" algn="l" fontAlgn="b"/>
                      <a:r>
                        <a:rPr lang="nn-NO" sz="1600" u="none" strike="noStrike" dirty="0">
                          <a:effectLst/>
                        </a:rPr>
                        <a:t>4 2 2 1 (I)</a:t>
                      </a:r>
                      <a:endParaRPr lang="nn-NO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Magnetic tape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1600" u="none" strike="noStrike" dirty="0">
                          <a:effectLst/>
                        </a:rPr>
                        <a:t>Petherick (RAE)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nn-NO" sz="1600" u="none" strike="noStrike" dirty="0">
                          <a:effectLst/>
                        </a:rPr>
                        <a:t>6 3 −2 −1 (I)</a:t>
                      </a:r>
                      <a:endParaRPr lang="nn-NO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91440"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442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2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3A365-62AC-2F5F-65F2-CEB054FA0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BBC7D-24F0-F750-43B3-07F60DFE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1D564-7BB8-E280-80DC-197F6C5C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978537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Display Output Format – </a:t>
            </a:r>
            <a:r>
              <a:rPr lang="en-US" sz="3840" b="1" dirty="0">
                <a:solidFill>
                  <a:srgbClr val="FFFF00"/>
                </a:solidFill>
              </a:rPr>
              <a:t>PRINTF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E75468-D803-C0B0-61A9-31F4E4C8E081}"/>
              </a:ext>
            </a:extLst>
          </p:cNvPr>
          <p:cNvSpPr txBox="1">
            <a:spLocks/>
          </p:cNvSpPr>
          <p:nvPr/>
        </p:nvSpPr>
        <p:spPr>
          <a:xfrm>
            <a:off x="590550" y="1373188"/>
            <a:ext cx="13582650" cy="6199187"/>
          </a:xfrm>
        </p:spPr>
        <p:txBody>
          <a:bodyPr/>
          <a:lstStyle>
            <a:lvl1pPr marL="381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 Built-in </a:t>
            </a:r>
            <a:r>
              <a:rPr lang="en-US" sz="3200" b="1" dirty="0">
                <a:solidFill>
                  <a:schemeClr val="accent6"/>
                </a:solidFill>
              </a:rPr>
              <a:t>PRINTF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format just like regular C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i</a:t>
            </a:r>
            <a:r>
              <a:rPr lang="en-US" sz="3200" dirty="0"/>
              <a:t>;  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(“i = %</a:t>
            </a:r>
            <a:r>
              <a:rPr lang="en-US" sz="2800" dirty="0" err="1">
                <a:solidFill>
                  <a:srgbClr val="FF0000"/>
                </a:solidFill>
              </a:rPr>
              <a:t>x”,i</a:t>
            </a:r>
            <a:r>
              <a:rPr lang="en-US" sz="2800" dirty="0">
                <a:solidFill>
                  <a:srgbClr val="FF0000"/>
                </a:solidFill>
              </a:rPr>
              <a:t>) &lt;/FORMAT&gt;</a:t>
            </a: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j</a:t>
            </a:r>
            <a:r>
              <a:rPr lang="en-US" sz="3200" dirty="0"/>
              <a:t>;  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 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(“i + j = %d”, </a:t>
            </a:r>
            <a:r>
              <a:rPr lang="en-US" sz="2800" dirty="0" err="1">
                <a:solidFill>
                  <a:srgbClr val="FF0000"/>
                </a:solidFill>
              </a:rPr>
              <a:t>i+j</a:t>
            </a:r>
            <a:r>
              <a:rPr lang="en-US" sz="2800" dirty="0">
                <a:solidFill>
                  <a:srgbClr val="FF0000"/>
                </a:solidFill>
              </a:rPr>
              <a:t>) &lt;/FORMAT&gt;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i="1" dirty="0">
                <a:solidFill>
                  <a:srgbClr val="00B050"/>
                </a:solidFill>
              </a:rPr>
              <a:t>can use </a:t>
            </a:r>
            <a:r>
              <a:rPr lang="en-US" sz="3200" i="1" dirty="0" err="1">
                <a:solidFill>
                  <a:srgbClr val="00B050"/>
                </a:solidFill>
              </a:rPr>
              <a:t>prev</a:t>
            </a:r>
            <a:r>
              <a:rPr lang="en-US" sz="3200" i="1" dirty="0">
                <a:solidFill>
                  <a:srgbClr val="00B050"/>
                </a:solidFill>
              </a:rPr>
              <a:t> var </a:t>
            </a:r>
            <a:r>
              <a:rPr lang="en-US" sz="3200" dirty="0">
                <a:solidFill>
                  <a:srgbClr val="FF0000"/>
                </a:solidFill>
              </a:rPr>
              <a:t>i </a:t>
            </a:r>
            <a:r>
              <a:rPr lang="en-US" sz="3200" i="1" dirty="0">
                <a:solidFill>
                  <a:srgbClr val="00B050"/>
                </a:solidFill>
              </a:rPr>
              <a:t>values</a:t>
            </a:r>
            <a:endParaRPr lang="en-US" sz="3200" dirty="0"/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Format string can use Python-like string manipulation techniques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k</a:t>
            </a:r>
            <a:r>
              <a:rPr lang="en-US" sz="3200" dirty="0"/>
              <a:t>;  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 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(“i =“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  <a:highlight>
                  <a:srgbClr val="FFFF00"/>
                </a:highlight>
              </a:rPr>
              <a:t>+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“%</a:t>
            </a:r>
            <a:r>
              <a:rPr lang="en-US" sz="2800" dirty="0" err="1">
                <a:solidFill>
                  <a:srgbClr val="FF0000"/>
                </a:solidFill>
              </a:rPr>
              <a:t>x”,i</a:t>
            </a:r>
            <a:r>
              <a:rPr lang="en-US" sz="2800" dirty="0">
                <a:solidFill>
                  <a:srgbClr val="FF0000"/>
                </a:solidFill>
              </a:rPr>
              <a:t>) &lt;/FORMAT&gt; </a:t>
            </a:r>
            <a:r>
              <a:rPr lang="en-US" sz="2800" dirty="0">
                <a:solidFill>
                  <a:srgbClr val="00B0F0"/>
                </a:solidFill>
              </a:rPr>
              <a:t>+ </a:t>
            </a:r>
            <a:r>
              <a:rPr lang="en-US" sz="2800" i="1" dirty="0">
                <a:solidFill>
                  <a:srgbClr val="00B050"/>
                </a:solidFill>
              </a:rPr>
              <a:t>means string concatenation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m</a:t>
            </a:r>
            <a:r>
              <a:rPr lang="en-US" sz="3200" dirty="0"/>
              <a:t>;  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(50</a:t>
            </a:r>
            <a:r>
              <a:rPr lang="en-US" sz="2800" dirty="0">
                <a:solidFill>
                  <a:srgbClr val="00B0F0"/>
                </a:solidFill>
                <a:highlight>
                  <a:srgbClr val="FFFF00"/>
                </a:highlight>
              </a:rPr>
              <a:t>*</a:t>
            </a:r>
            <a:r>
              <a:rPr lang="en-US" sz="2800" dirty="0">
                <a:solidFill>
                  <a:srgbClr val="FF0000"/>
                </a:solidFill>
              </a:rPr>
              <a:t>“=“</a:t>
            </a:r>
            <a:r>
              <a:rPr lang="en-US" sz="2800" dirty="0">
                <a:solidFill>
                  <a:srgbClr val="00B0F0"/>
                </a:solidFill>
              </a:rPr>
              <a:t> + </a:t>
            </a:r>
            <a:r>
              <a:rPr lang="en-US" sz="2800" dirty="0">
                <a:solidFill>
                  <a:srgbClr val="FF0000"/>
                </a:solidFill>
              </a:rPr>
              <a:t>“\n m = %</a:t>
            </a:r>
            <a:r>
              <a:rPr lang="en-US" sz="2800" dirty="0" err="1">
                <a:solidFill>
                  <a:srgbClr val="FF0000"/>
                </a:solidFill>
              </a:rPr>
              <a:t>x”,i</a:t>
            </a:r>
            <a:r>
              <a:rPr lang="en-US" sz="2800" dirty="0">
                <a:solidFill>
                  <a:srgbClr val="FF0000"/>
                </a:solidFill>
              </a:rPr>
              <a:t>) &lt;/FORMAT&gt; </a:t>
            </a:r>
            <a:r>
              <a:rPr lang="en-US" sz="2800" dirty="0">
                <a:solidFill>
                  <a:srgbClr val="00B0F0"/>
                </a:solidFill>
              </a:rPr>
              <a:t>* </a:t>
            </a:r>
            <a:r>
              <a:rPr lang="en-US" sz="2800" i="1" dirty="0">
                <a:solidFill>
                  <a:srgbClr val="00B050"/>
                </a:solidFill>
              </a:rPr>
              <a:t>is string repetition</a:t>
            </a:r>
            <a:endParaRPr lang="en-US" sz="3200" i="1" dirty="0">
              <a:solidFill>
                <a:srgbClr val="00B050"/>
              </a:solidFill>
            </a:endParaRP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en-US" sz="3200" b="1" dirty="0">
                <a:solidFill>
                  <a:srgbClr val="FF0000"/>
                </a:solidFill>
              </a:rPr>
              <a:t>_X_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operator (saves from copy-paste errors)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n</a:t>
            </a:r>
            <a:r>
              <a:rPr lang="en-US" sz="3200" dirty="0"/>
              <a:t>;  	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(“%</a:t>
            </a:r>
            <a:r>
              <a:rPr lang="en-US" sz="2800" dirty="0" err="1">
                <a:solidFill>
                  <a:srgbClr val="FF0000"/>
                </a:solidFill>
              </a:rPr>
              <a:t>d”,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_X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_</a:t>
            </a:r>
            <a:r>
              <a:rPr lang="en-US" sz="2800" dirty="0">
                <a:solidFill>
                  <a:srgbClr val="FF0000"/>
                </a:solidFill>
              </a:rPr>
              <a:t>) &lt;/FORMAT&gt; </a:t>
            </a:r>
            <a:r>
              <a:rPr lang="en-US" sz="2800" i="1" dirty="0">
                <a:solidFill>
                  <a:srgbClr val="00B050"/>
                </a:solidFill>
              </a:rPr>
              <a:t>here </a:t>
            </a:r>
            <a:r>
              <a:rPr lang="en-US" sz="2800" dirty="0">
                <a:solidFill>
                  <a:srgbClr val="00B0F0"/>
                </a:solidFill>
              </a:rPr>
              <a:t>_X_ </a:t>
            </a:r>
            <a:r>
              <a:rPr lang="en-US" sz="2800" i="1" dirty="0">
                <a:solidFill>
                  <a:srgbClr val="00B050"/>
                </a:solidFill>
              </a:rPr>
              <a:t>means </a:t>
            </a:r>
            <a:r>
              <a:rPr lang="en-US" sz="2800" dirty="0">
                <a:solidFill>
                  <a:srgbClr val="002060"/>
                </a:solidFill>
              </a:rPr>
              <a:t>n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p</a:t>
            </a:r>
            <a:r>
              <a:rPr lang="en-US" sz="3200" dirty="0"/>
              <a:t>;  	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(“%</a:t>
            </a:r>
            <a:r>
              <a:rPr lang="en-US" sz="2800" dirty="0" err="1">
                <a:solidFill>
                  <a:srgbClr val="FF0000"/>
                </a:solidFill>
              </a:rPr>
              <a:t>d”,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_X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_</a:t>
            </a:r>
            <a:r>
              <a:rPr lang="en-US" sz="2800" dirty="0">
                <a:solidFill>
                  <a:srgbClr val="FF0000"/>
                </a:solidFill>
              </a:rPr>
              <a:t>) &lt;/FORMAT&gt; </a:t>
            </a:r>
            <a:r>
              <a:rPr lang="en-US" sz="2800" i="1" dirty="0">
                <a:solidFill>
                  <a:srgbClr val="00B050"/>
                </a:solidFill>
              </a:rPr>
              <a:t>here </a:t>
            </a:r>
            <a:r>
              <a:rPr lang="en-US" sz="2800" dirty="0">
                <a:solidFill>
                  <a:srgbClr val="00B0F0"/>
                </a:solidFill>
              </a:rPr>
              <a:t>_X_ </a:t>
            </a:r>
            <a:r>
              <a:rPr lang="en-US" sz="2800" i="1" dirty="0">
                <a:solidFill>
                  <a:srgbClr val="00B050"/>
                </a:solidFill>
              </a:rPr>
              <a:t>means </a:t>
            </a:r>
            <a:r>
              <a:rPr lang="en-US" sz="2800" dirty="0">
                <a:solidFill>
                  <a:srgbClr val="002060"/>
                </a:solidFill>
              </a:rPr>
              <a:t>p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002060"/>
                </a:solidFill>
              </a:rPr>
              <a:t>q,r</a:t>
            </a:r>
            <a:r>
              <a:rPr lang="en-US" sz="3200" dirty="0"/>
              <a:t>;  	</a:t>
            </a:r>
            <a:r>
              <a:rPr lang="en-US" sz="2800" dirty="0">
                <a:solidFill>
                  <a:srgbClr val="7030A0"/>
                </a:solidFill>
              </a:rPr>
              <a:t>//</a:t>
            </a:r>
            <a:r>
              <a:rPr lang="en-US" sz="2800" dirty="0">
                <a:solidFill>
                  <a:srgbClr val="FF0000"/>
                </a:solidFill>
              </a:rPr>
              <a:t>&lt;FORMAT&gt;</a:t>
            </a:r>
            <a:r>
              <a:rPr lang="en-US" sz="2800" dirty="0">
                <a:solidFill>
                  <a:srgbClr val="7030A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(“%</a:t>
            </a:r>
            <a:r>
              <a:rPr lang="en-US" sz="2800" dirty="0" err="1">
                <a:solidFill>
                  <a:srgbClr val="FF0000"/>
                </a:solidFill>
              </a:rPr>
              <a:t>d”,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_X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_</a:t>
            </a:r>
            <a:r>
              <a:rPr lang="en-US" sz="2800" dirty="0">
                <a:solidFill>
                  <a:srgbClr val="FF0000"/>
                </a:solidFill>
              </a:rPr>
              <a:t>) &lt;/FORMAT&gt; </a:t>
            </a:r>
            <a:r>
              <a:rPr lang="en-US" sz="2800" i="1" dirty="0">
                <a:solidFill>
                  <a:srgbClr val="00B050"/>
                </a:solidFill>
              </a:rPr>
              <a:t>here </a:t>
            </a:r>
            <a:r>
              <a:rPr lang="en-US" sz="2800" dirty="0">
                <a:solidFill>
                  <a:srgbClr val="00B0F0"/>
                </a:solidFill>
              </a:rPr>
              <a:t>_X_ </a:t>
            </a:r>
            <a:r>
              <a:rPr lang="en-US" sz="2800" i="1" dirty="0">
                <a:solidFill>
                  <a:srgbClr val="00B050"/>
                </a:solidFill>
              </a:rPr>
              <a:t>means </a:t>
            </a:r>
            <a:r>
              <a:rPr lang="en-US" sz="2800" dirty="0">
                <a:solidFill>
                  <a:srgbClr val="002060"/>
                </a:solidFill>
              </a:rPr>
              <a:t>q </a:t>
            </a:r>
            <a:r>
              <a:rPr lang="en-US" sz="2800" i="1" dirty="0">
                <a:solidFill>
                  <a:srgbClr val="00B050"/>
                </a:solidFill>
              </a:rPr>
              <a:t>for </a:t>
            </a:r>
            <a:r>
              <a:rPr lang="en-US" sz="2800" dirty="0">
                <a:solidFill>
                  <a:srgbClr val="002060"/>
                </a:solidFill>
              </a:rPr>
              <a:t>q</a:t>
            </a:r>
            <a:r>
              <a:rPr lang="en-US" sz="2800" i="1" dirty="0">
                <a:solidFill>
                  <a:srgbClr val="00B050"/>
                </a:solidFill>
              </a:rPr>
              <a:t>, and </a:t>
            </a:r>
            <a:r>
              <a:rPr lang="en-US" sz="2800" dirty="0">
                <a:solidFill>
                  <a:srgbClr val="002060"/>
                </a:solidFill>
              </a:rPr>
              <a:t>r </a:t>
            </a:r>
            <a:r>
              <a:rPr lang="en-US" sz="2800" i="1" dirty="0">
                <a:solidFill>
                  <a:srgbClr val="00B050"/>
                </a:solidFill>
              </a:rPr>
              <a:t>for </a:t>
            </a:r>
            <a:r>
              <a:rPr lang="en-US" sz="2800" dirty="0">
                <a:solidFill>
                  <a:srgbClr val="002060"/>
                </a:solidFill>
              </a:rPr>
              <a:t>r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698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827D-1348-07B8-EB14-D071232A1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8FCB4-755B-DBCE-C6FB-446A401A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72B4B-42E5-67AB-B0A1-A4CDB0A0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978537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Display Output Format – </a:t>
            </a:r>
            <a:r>
              <a:rPr lang="en-US" sz="3840" b="1" dirty="0">
                <a:solidFill>
                  <a:srgbClr val="FFFF00"/>
                </a:solidFill>
              </a:rPr>
              <a:t>ENUM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1B5D91-FB8F-7F70-4400-DE05FF155C95}"/>
              </a:ext>
            </a:extLst>
          </p:cNvPr>
          <p:cNvSpPr txBox="1">
            <a:spLocks/>
          </p:cNvSpPr>
          <p:nvPr/>
        </p:nvSpPr>
        <p:spPr>
          <a:xfrm>
            <a:off x="590550" y="1373188"/>
            <a:ext cx="13582650" cy="6512178"/>
          </a:xfrm>
        </p:spPr>
        <p:txBody>
          <a:bodyPr/>
          <a:lstStyle>
            <a:lvl1pPr marL="381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 C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enums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help coders, not end-users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 err="1">
                <a:solidFill>
                  <a:srgbClr val="00B0F0"/>
                </a:solidFill>
              </a:rPr>
              <a:t>enum</a:t>
            </a:r>
            <a:r>
              <a:rPr lang="en-US" sz="3200" dirty="0">
                <a:solidFill>
                  <a:srgbClr val="00B0F0"/>
                </a:solidFill>
              </a:rPr>
              <a:t> DAY {SUN, MON, TUE} day;</a:t>
            </a:r>
            <a:r>
              <a:rPr lang="en-US" sz="3200" dirty="0"/>
              <a:t> 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Converts SUN to 0, MON to 1 etc. </a:t>
            </a:r>
            <a:endParaRPr lang="en-US" sz="3200" dirty="0"/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 err="1">
                <a:solidFill>
                  <a:srgbClr val="00B0F0"/>
                </a:solidFill>
              </a:rPr>
              <a:t>printf</a:t>
            </a:r>
            <a:r>
              <a:rPr lang="en-US" sz="3200" dirty="0">
                <a:solidFill>
                  <a:srgbClr val="00B0F0"/>
                </a:solidFill>
              </a:rPr>
              <a:t> (“%</a:t>
            </a:r>
            <a:r>
              <a:rPr lang="en-US" sz="3200" dirty="0" err="1">
                <a:solidFill>
                  <a:srgbClr val="00B0F0"/>
                </a:solidFill>
              </a:rPr>
              <a:t>d”,day</a:t>
            </a:r>
            <a:r>
              <a:rPr lang="en-US" sz="3200" dirty="0">
                <a:solidFill>
                  <a:srgbClr val="00B0F0"/>
                </a:solidFill>
              </a:rPr>
              <a:t>);</a:t>
            </a:r>
            <a:r>
              <a:rPr lang="en-US" sz="3200" dirty="0"/>
              <a:t> 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Will print the numeric value of day, not SUN/MON/TUE </a:t>
            </a:r>
            <a:endParaRPr lang="en-US" sz="3200" dirty="0"/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 switch statement can print the original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enum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literal as string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switch (day) {	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		case SUN	: </a:t>
            </a:r>
            <a:r>
              <a:rPr lang="en-US" sz="3200" dirty="0" err="1">
                <a:solidFill>
                  <a:srgbClr val="00B0F0"/>
                </a:solidFill>
              </a:rPr>
              <a:t>printf</a:t>
            </a:r>
            <a:r>
              <a:rPr lang="en-US" sz="3200" dirty="0">
                <a:solidFill>
                  <a:srgbClr val="00B0F0"/>
                </a:solidFill>
              </a:rPr>
              <a:t> (“SUN”); 	</a:t>
            </a:r>
            <a:r>
              <a:rPr lang="en-US" sz="3200" dirty="0">
                <a:solidFill>
                  <a:srgbClr val="7030A0"/>
                </a:solidFill>
              </a:rPr>
              <a:t> //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Need to manually type the literal name</a:t>
            </a:r>
            <a:endParaRPr lang="en-US" sz="3200" dirty="0">
              <a:solidFill>
                <a:srgbClr val="00B0F0"/>
              </a:solidFill>
            </a:endParaRP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		case MON	: </a:t>
            </a:r>
            <a:r>
              <a:rPr lang="en-US" sz="3200" dirty="0" err="1">
                <a:solidFill>
                  <a:srgbClr val="00B0F0"/>
                </a:solidFill>
              </a:rPr>
              <a:t>printf</a:t>
            </a:r>
            <a:r>
              <a:rPr lang="en-US" sz="3200" dirty="0">
                <a:solidFill>
                  <a:srgbClr val="00B0F0"/>
                </a:solidFill>
              </a:rPr>
              <a:t> (“M0N”);	</a:t>
            </a:r>
            <a:r>
              <a:rPr lang="en-US" sz="3200" dirty="0">
                <a:solidFill>
                  <a:srgbClr val="7030A0"/>
                </a:solidFill>
              </a:rPr>
              <a:t> //</a:t>
            </a:r>
            <a:r>
              <a:rPr lang="en-US" sz="3200" dirty="0"/>
              <a:t> </a:t>
            </a:r>
            <a:r>
              <a:rPr lang="en-US" sz="3200" i="1" dirty="0">
                <a:solidFill>
                  <a:srgbClr val="00B050"/>
                </a:solidFill>
              </a:rPr>
              <a:t>Can mess up the literal name</a:t>
            </a:r>
            <a:endParaRPr lang="en-US" sz="3200" dirty="0">
              <a:solidFill>
                <a:srgbClr val="00B0F0"/>
              </a:solidFill>
            </a:endParaRP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ParseAndC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automatically displays the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enum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literal strings for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enum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vars</a:t>
            </a: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New feature: Define an ENUM for any variable dynamically</a:t>
            </a:r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day</a:t>
            </a:r>
            <a:r>
              <a:rPr lang="en-US" sz="3200" dirty="0"/>
              <a:t>;  	 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 </a:t>
            </a:r>
            <a:r>
              <a:rPr lang="en-US" sz="3200" dirty="0">
                <a:solidFill>
                  <a:srgbClr val="7030A0"/>
                </a:solidFill>
              </a:rPr>
              <a:t>ENUM(</a:t>
            </a:r>
            <a:r>
              <a:rPr lang="en-US" sz="3200" dirty="0">
                <a:solidFill>
                  <a:srgbClr val="FF0000"/>
                </a:solidFill>
              </a:rPr>
              <a:t>“SUN”</a:t>
            </a:r>
            <a:r>
              <a:rPr lang="en-US" sz="3200" dirty="0">
                <a:solidFill>
                  <a:srgbClr val="7030A0"/>
                </a:solidFill>
              </a:rPr>
              <a:t>,</a:t>
            </a:r>
            <a:r>
              <a:rPr lang="en-US" sz="3200" dirty="0">
                <a:solidFill>
                  <a:srgbClr val="FF0000"/>
                </a:solidFill>
              </a:rPr>
              <a:t>”MON”</a:t>
            </a:r>
            <a:r>
              <a:rPr lang="en-US" sz="3200" dirty="0">
                <a:solidFill>
                  <a:srgbClr val="7030A0"/>
                </a:solidFill>
              </a:rPr>
              <a:t>,</a:t>
            </a:r>
            <a:r>
              <a:rPr lang="en-US" sz="3200" dirty="0">
                <a:solidFill>
                  <a:srgbClr val="FF0000"/>
                </a:solidFill>
              </a:rPr>
              <a:t>”TUE”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  <a:r>
              <a:rPr lang="en-US" sz="3200" dirty="0">
                <a:solidFill>
                  <a:srgbClr val="FF0000"/>
                </a:solidFill>
              </a:rPr>
              <a:t> &lt;/format&gt; </a:t>
            </a:r>
            <a:endParaRPr lang="en-US" sz="3200" dirty="0"/>
          </a:p>
          <a:p>
            <a:pPr marL="0" indent="0" hangingPunct="1"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char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ring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7030A0"/>
                </a:solidFill>
              </a:rPr>
              <a:t>//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&lt;Format&gt; </a:t>
            </a:r>
            <a:r>
              <a:rPr lang="en-US" sz="3200" dirty="0" err="1">
                <a:solidFill>
                  <a:srgbClr val="7030A0"/>
                </a:solidFill>
              </a:rPr>
              <a:t>enum</a:t>
            </a:r>
            <a:r>
              <a:rPr lang="en-US" sz="3200" dirty="0">
                <a:solidFill>
                  <a:srgbClr val="7030A0"/>
                </a:solidFill>
              </a:rPr>
              <a:t>(</a:t>
            </a:r>
            <a:r>
              <a:rPr lang="en-US" sz="3200" dirty="0">
                <a:solidFill>
                  <a:srgbClr val="FF0000"/>
                </a:solidFill>
              </a:rPr>
              <a:t>“</a:t>
            </a:r>
            <a:r>
              <a:rPr lang="en-US" sz="3200" dirty="0" err="1">
                <a:solidFill>
                  <a:srgbClr val="FF0000"/>
                </a:solidFill>
              </a:rPr>
              <a:t>Kernel”</a:t>
            </a:r>
            <a:r>
              <a:rPr lang="en-US" sz="3200" dirty="0" err="1">
                <a:solidFill>
                  <a:srgbClr val="7030A0"/>
                </a:solidFill>
              </a:rPr>
              <a:t>,</a:t>
            </a:r>
            <a:r>
              <a:rPr lang="en-US" sz="3200" dirty="0" err="1">
                <a:solidFill>
                  <a:srgbClr val="FF0000"/>
                </a:solidFill>
              </a:rPr>
              <a:t>”User</a:t>
            </a:r>
            <a:r>
              <a:rPr lang="en-US" sz="3200" dirty="0">
                <a:solidFill>
                  <a:srgbClr val="FF0000"/>
                </a:solidFill>
              </a:rPr>
              <a:t>”</a:t>
            </a:r>
            <a:r>
              <a:rPr lang="en-US" sz="3200" dirty="0">
                <a:solidFill>
                  <a:srgbClr val="7030A0"/>
                </a:solidFill>
              </a:rPr>
              <a:t>=</a:t>
            </a:r>
            <a:r>
              <a:rPr lang="en-US" sz="3200" dirty="0">
                <a:solidFill>
                  <a:srgbClr val="FF0000"/>
                </a:solidFill>
              </a:rPr>
              <a:t>3</a:t>
            </a:r>
            <a:r>
              <a:rPr lang="en-US" sz="3200" dirty="0">
                <a:solidFill>
                  <a:srgbClr val="7030A0"/>
                </a:solidFill>
              </a:rPr>
              <a:t>,</a:t>
            </a:r>
            <a:r>
              <a:rPr lang="en-US" sz="3200" dirty="0">
                <a:solidFill>
                  <a:srgbClr val="FF0000"/>
                </a:solidFill>
              </a:rPr>
              <a:t>”Err”=REST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  <a:r>
              <a:rPr lang="en-US" sz="3200" dirty="0">
                <a:solidFill>
                  <a:srgbClr val="FF0000"/>
                </a:solidFill>
              </a:rPr>
              <a:t> &lt;/Format&gt;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21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08799" y="7848601"/>
            <a:ext cx="205184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906" y="344234"/>
            <a:ext cx="10331893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39" y="1374140"/>
            <a:ext cx="13355320" cy="6289976"/>
          </a:xfrm>
        </p:spPr>
        <p:txBody>
          <a:bodyPr/>
          <a:lstStyle/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B.Tech. from Indian Institute of Technology, Kharagpur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M.S / Ph.D. from University of Florida</a:t>
            </a:r>
          </a:p>
          <a:p>
            <a:pPr marL="838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960" dirty="0">
                <a:solidFill>
                  <a:schemeClr val="accent2"/>
                </a:solidFill>
              </a:rPr>
              <a:t>Dissertation on smart viruses and worms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Working at Intel since 2008</a:t>
            </a:r>
          </a:p>
          <a:p>
            <a:pPr marL="838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640" dirty="0">
                <a:solidFill>
                  <a:schemeClr val="accent2"/>
                </a:solidFill>
              </a:rPr>
              <a:t>Led security evaluation teams for various flagship Intel products </a:t>
            </a:r>
          </a:p>
          <a:p>
            <a:pPr marL="381000" lvl="1" indent="0">
              <a:spcBef>
                <a:spcPts val="800"/>
              </a:spcBef>
              <a:buNone/>
            </a:pPr>
            <a:r>
              <a:rPr lang="en-US" sz="2640" dirty="0">
                <a:solidFill>
                  <a:schemeClr val="accent2"/>
                </a:solidFill>
              </a:rPr>
              <a:t>       (Atom core, Chipset, Big core, Xeon Phi, Graphics etc.)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Currently security researcher at Networking and Edge Group Red Team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Interest in SW security, HW security, Network security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Also a musician, playwright, poet and stand-up comedian</a:t>
            </a:r>
          </a:p>
        </p:txBody>
      </p:sp>
      <p:pic>
        <p:nvPicPr>
          <p:cNvPr id="7" name="Picture 6" descr="A close-up of a person&#10;&#10;AI-generated content may be incorrect.">
            <a:extLst>
              <a:ext uri="{FF2B5EF4-FFF2-40B4-BE49-F238E27FC236}">
                <a16:creationId xmlns:a16="http://schemas.microsoft.com/office/drawing/2014/main" id="{DA1224DB-D8CE-4C88-BAA7-870587B9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82" y="1350554"/>
            <a:ext cx="2700704" cy="36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4910-3B77-F2AC-723A-F36E0E5F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0AEA-02EF-11A3-761C-E968BD92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FD92A-9CC1-8DE4-C0BB-A271A0E8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02" y="344234"/>
            <a:ext cx="10901798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Display Output Format – </a:t>
            </a:r>
            <a:r>
              <a:rPr lang="en-US" sz="3840" b="1" dirty="0">
                <a:solidFill>
                  <a:srgbClr val="FFFF00"/>
                </a:solidFill>
              </a:rPr>
              <a:t>POSTPROCESS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73F635-3A04-61C0-87E7-824850207653}"/>
              </a:ext>
            </a:extLst>
          </p:cNvPr>
          <p:cNvSpPr txBox="1">
            <a:spLocks/>
          </p:cNvSpPr>
          <p:nvPr/>
        </p:nvSpPr>
        <p:spPr>
          <a:xfrm>
            <a:off x="590550" y="1373188"/>
            <a:ext cx="13582650" cy="6512178"/>
          </a:xfrm>
        </p:spPr>
        <p:txBody>
          <a:bodyPr/>
          <a:lstStyle>
            <a:lvl1pPr marL="381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latinLnBrk="0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 programs involve writing sequential lines of code</a:t>
            </a:r>
          </a:p>
          <a:p>
            <a:pPr hangingPunct="1">
              <a:spcBef>
                <a:spcPts val="0"/>
              </a:spcBef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Requirement: Display the same number of “=“ chars for days in a month for a given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unix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timestamp TS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int </a:t>
            </a:r>
            <a:r>
              <a:rPr lang="en-US" sz="3200" dirty="0">
                <a:solidFill>
                  <a:srgbClr val="002060"/>
                </a:solidFill>
              </a:rPr>
              <a:t>TS</a:t>
            </a:r>
            <a:r>
              <a:rPr lang="en-US" sz="3200" dirty="0">
                <a:solidFill>
                  <a:srgbClr val="00B0F0"/>
                </a:solidFill>
              </a:rPr>
              <a:t>; </a:t>
            </a:r>
            <a:r>
              <a:rPr lang="en-US" sz="3200" dirty="0">
                <a:solidFill>
                  <a:srgbClr val="7030A0"/>
                </a:solidFill>
              </a:rPr>
              <a:t>/*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   			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00B0F0"/>
                </a:solidFill>
              </a:rPr>
              <a:t> UNIXDATETIME("MM") 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                 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00B0F0"/>
                </a:solidFill>
              </a:rPr>
              <a:t> POSTPROCESS(int(_X_)) 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</a:p>
          <a:p>
            <a:pPr marL="741680" lvl="2" indent="0" hangingPunct="1">
              <a:spcBef>
                <a:spcPts val="0"/>
              </a:spcBef>
              <a:buNone/>
            </a:pPr>
            <a:r>
              <a:rPr lang="en-US" sz="2880" dirty="0">
                <a:solidFill>
                  <a:srgbClr val="00B0F0"/>
                </a:solidFill>
              </a:rPr>
              <a:t>			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2880" dirty="0">
                <a:solidFill>
                  <a:srgbClr val="00B0F0"/>
                </a:solidFill>
              </a:rPr>
              <a:t> ENUM(31=1,28,31,30,31,30,31,31,30,31,30,31) 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                  </a:t>
            </a:r>
            <a:r>
              <a:rPr lang="en-US" sz="3200" dirty="0">
                <a:solidFill>
                  <a:srgbClr val="FF0000"/>
                </a:solidFill>
              </a:rPr>
              <a:t>&lt;FORMAT&gt;</a:t>
            </a:r>
            <a:r>
              <a:rPr lang="en-US" sz="3200" dirty="0">
                <a:solidFill>
                  <a:srgbClr val="00B0F0"/>
                </a:solidFill>
              </a:rPr>
              <a:t> PRINTF(</a:t>
            </a:r>
            <a:r>
              <a:rPr lang="en-US" sz="3200" dirty="0">
                <a:solidFill>
                  <a:srgbClr val="7030A0"/>
                </a:solidFill>
              </a:rPr>
              <a:t>_X_</a:t>
            </a:r>
            <a:r>
              <a:rPr lang="en-US" sz="3200" dirty="0">
                <a:solidFill>
                  <a:srgbClr val="00B0F0"/>
                </a:solidFill>
              </a:rPr>
              <a:t>* "=") </a:t>
            </a:r>
            <a:r>
              <a:rPr lang="en-US" sz="3200" dirty="0">
                <a:solidFill>
                  <a:srgbClr val="FF0000"/>
                </a:solidFill>
              </a:rPr>
              <a:t>&lt;/FORMAT&gt;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360680" lvl="1" indent="0" hangingPunct="1">
              <a:spcBef>
                <a:spcPts val="0"/>
              </a:spcBef>
              <a:buNone/>
            </a:pPr>
            <a:r>
              <a:rPr lang="en-US" sz="3200" dirty="0">
                <a:solidFill>
                  <a:srgbClr val="00B0F0"/>
                </a:solidFill>
              </a:rPr>
              <a:t>           </a:t>
            </a:r>
            <a:r>
              <a:rPr lang="en-US" sz="3200" dirty="0">
                <a:solidFill>
                  <a:srgbClr val="7030A0"/>
                </a:solidFill>
              </a:rPr>
              <a:t>*/</a:t>
            </a: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Multiple FORMAT statements allowed; sequentially processed</a:t>
            </a:r>
          </a:p>
          <a:p>
            <a:pPr marL="551180" indent="-571500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_X_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operator: output of previous step is used as input for current step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E5EB55-1838-294D-C2F5-6E44EF4AD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34214"/>
              </p:ext>
            </p:extLst>
          </p:nvPr>
        </p:nvGraphicFramePr>
        <p:xfrm>
          <a:off x="2438399" y="3733800"/>
          <a:ext cx="11373853" cy="559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3853">
                  <a:extLst>
                    <a:ext uri="{9D8B030D-6E8A-4147-A177-3AD203B41FA5}">
                      <a16:colId xmlns:a16="http://schemas.microsoft.com/office/drawing/2014/main" val="412853992"/>
                    </a:ext>
                  </a:extLst>
                </a:gridCol>
              </a:tblGrid>
              <a:tr h="5595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5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1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32099E-6 L 0.00347 0.0837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8372 L 0.00293 0.146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3 0.1468 L 0.00271 0.22261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102" y="344234"/>
            <a:ext cx="8936270" cy="710211"/>
          </a:xfrm>
        </p:spPr>
        <p:txBody>
          <a:bodyPr/>
          <a:lstStyle/>
          <a:p>
            <a:r>
              <a:rPr lang="en-US" sz="3840" b="1" dirty="0" err="1">
                <a:solidFill>
                  <a:schemeClr val="bg1"/>
                </a:solidFill>
              </a:rPr>
              <a:t>ParseAndC</a:t>
            </a:r>
            <a:r>
              <a:rPr lang="en-US" sz="3840" b="1" dirty="0">
                <a:solidFill>
                  <a:schemeClr val="bg1"/>
                </a:solidFill>
              </a:rPr>
              <a:t> 2.0: Thank You</a:t>
            </a:r>
          </a:p>
        </p:txBody>
      </p:sp>
      <p:pic>
        <p:nvPicPr>
          <p:cNvPr id="7" name="Content Placeholder 6" descr="People shaking hands">
            <a:extLst>
              <a:ext uri="{FF2B5EF4-FFF2-40B4-BE49-F238E27FC236}">
                <a16:creationId xmlns:a16="http://schemas.microsoft.com/office/drawing/2014/main" id="{D7D516A8-42B2-4278-B495-DB6768530B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14" y="1925638"/>
            <a:ext cx="7310234" cy="5481637"/>
          </a:xfrm>
        </p:spPr>
      </p:pic>
      <p:pic>
        <p:nvPicPr>
          <p:cNvPr id="10" name="Picture 9" descr="Toy robots shaking hands">
            <a:extLst>
              <a:ext uri="{FF2B5EF4-FFF2-40B4-BE49-F238E27FC236}">
                <a16:creationId xmlns:a16="http://schemas.microsoft.com/office/drawing/2014/main" id="{3D745D1F-4897-42CC-BCBF-55303C437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43" y="1932818"/>
            <a:ext cx="7692715" cy="51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98" y="344234"/>
            <a:ext cx="11426329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How to Get and Run </a:t>
            </a:r>
            <a:r>
              <a:rPr lang="en-US" sz="3840" b="1" dirty="0" err="1">
                <a:solidFill>
                  <a:schemeClr val="bg1"/>
                </a:solidFill>
              </a:rPr>
              <a:t>ParseAndC</a:t>
            </a:r>
            <a:endParaRPr lang="en-US" sz="384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441" y="1245042"/>
            <a:ext cx="12892741" cy="6242280"/>
          </a:xfrm>
        </p:spPr>
        <p:txBody>
          <a:bodyPr/>
          <a:lstStyle/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Google for “</a:t>
            </a:r>
            <a:r>
              <a:rPr lang="en-US" sz="3600" dirty="0" err="1"/>
              <a:t>ParseAndC</a:t>
            </a:r>
            <a:r>
              <a:rPr lang="en-US" sz="3600" dirty="0"/>
              <a:t>” - </a:t>
            </a:r>
            <a:r>
              <a:rPr lang="en-US" sz="3600" dirty="0">
                <a:hlinkClick r:id="rId2"/>
              </a:rPr>
              <a:t>https://github.com/intel/ParseAndC</a:t>
            </a:r>
            <a:r>
              <a:rPr lang="en-US" sz="3600" dirty="0"/>
              <a:t>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Download the single 1MB Python text file </a:t>
            </a:r>
            <a:r>
              <a:rPr lang="en-US" sz="3600" dirty="0">
                <a:solidFill>
                  <a:srgbClr val="00B050"/>
                </a:solidFill>
              </a:rPr>
              <a:t>ParseAndC.py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Run it: </a:t>
            </a:r>
            <a:r>
              <a:rPr lang="en-US" sz="3600" dirty="0">
                <a:solidFill>
                  <a:srgbClr val="00B050"/>
                </a:solidFill>
              </a:rPr>
              <a:t>python3 ParseAndC.py </a:t>
            </a:r>
            <a:r>
              <a:rPr lang="en-US" sz="3600" dirty="0"/>
              <a:t>and click on “</a:t>
            </a:r>
            <a:r>
              <a:rPr lang="en-US" sz="3600" dirty="0">
                <a:solidFill>
                  <a:srgbClr val="00B050"/>
                </a:solidFill>
              </a:rPr>
              <a:t>Run Demo</a:t>
            </a:r>
            <a:r>
              <a:rPr lang="en-US" sz="3600" dirty="0"/>
              <a:t>” button</a:t>
            </a:r>
            <a:endParaRPr lang="en-US" sz="3600" dirty="0">
              <a:solidFill>
                <a:srgbClr val="00B050"/>
              </a:solidFill>
            </a:endParaRP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Works everywhere -  Python 2/3,  Windows / Unix / Mac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Also works on terminal shell (no GUI)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Output appears also on console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Output also saved as </a:t>
            </a:r>
            <a:r>
              <a:rPr lang="en-US" sz="3600" dirty="0">
                <a:solidFill>
                  <a:srgbClr val="00B050"/>
                </a:solidFill>
              </a:rPr>
              <a:t>snapshot.csv</a:t>
            </a:r>
            <a:r>
              <a:rPr lang="en-US" sz="3600" dirty="0"/>
              <a:t> file in local directory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Send any feedback to </a:t>
            </a:r>
            <a:r>
              <a:rPr lang="en-US" sz="3600" dirty="0">
                <a:hlinkClick r:id="rId3"/>
              </a:rPr>
              <a:t>ParseAndC@gmail.com</a:t>
            </a:r>
            <a:r>
              <a:rPr lang="en-US" sz="3600" dirty="0"/>
              <a:t> </a:t>
            </a:r>
          </a:p>
          <a:p>
            <a:pPr marL="93218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8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5763" y="7719019"/>
            <a:ext cx="3413760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Humans and computers speak different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Humans and computers store data differently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Humans are involved only at the periphery of the E2E computing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Parsing is the process where you convert the computer representation of data to human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494157"/>
            <a:ext cx="8867140" cy="549050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Parsing?</a:t>
            </a:r>
          </a:p>
        </p:txBody>
      </p:sp>
      <p:pic>
        <p:nvPicPr>
          <p:cNvPr id="8" name="Picture 7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482B6F10-8F87-4384-9ED3-304B98283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38923" y="2773062"/>
            <a:ext cx="1466186" cy="1198245"/>
          </a:xfrm>
          <a:prstGeom prst="rect">
            <a:avLst/>
          </a:prstGeom>
        </p:spPr>
      </p:pic>
      <p:pic>
        <p:nvPicPr>
          <p:cNvPr id="9" name="Picture 8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731EE847-E368-4A55-8D65-3F19E6979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67513" y="1577050"/>
            <a:ext cx="1466186" cy="1198245"/>
          </a:xfrm>
          <a:prstGeom prst="rect">
            <a:avLst/>
          </a:prstGeom>
        </p:spPr>
      </p:pic>
      <p:pic>
        <p:nvPicPr>
          <p:cNvPr id="10" name="Picture 9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BE0E38F7-2025-4B7C-84A1-D4FAC9815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78818" y="2746090"/>
            <a:ext cx="1466186" cy="1198245"/>
          </a:xfrm>
          <a:prstGeom prst="rect">
            <a:avLst/>
          </a:prstGeom>
        </p:spPr>
      </p:pic>
      <p:pic>
        <p:nvPicPr>
          <p:cNvPr id="11" name="Picture 10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11072231-6CB3-4E9F-A7A6-B1DFA92F91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1981" y="1507601"/>
            <a:ext cx="1466186" cy="1198245"/>
          </a:xfrm>
          <a:prstGeom prst="rect">
            <a:avLst/>
          </a:prstGeom>
        </p:spPr>
      </p:pic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BFFAA158-F5F8-4906-812F-40B294E8E593}"/>
              </a:ext>
            </a:extLst>
          </p:cNvPr>
          <p:cNvSpPr/>
          <p:nvPr/>
        </p:nvSpPr>
        <p:spPr>
          <a:xfrm>
            <a:off x="7795088" y="2187618"/>
            <a:ext cx="804939" cy="570050"/>
          </a:xfrm>
          <a:prstGeom prst="leftUpArrow">
            <a:avLst>
              <a:gd name="adj1" fmla="val 25000"/>
              <a:gd name="adj2" fmla="val 23985"/>
              <a:gd name="adj3" fmla="val 25000"/>
            </a:avLst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Up 12">
            <a:extLst>
              <a:ext uri="{FF2B5EF4-FFF2-40B4-BE49-F238E27FC236}">
                <a16:creationId xmlns:a16="http://schemas.microsoft.com/office/drawing/2014/main" id="{C923C22A-2F68-4EE8-994C-BA7A4AFF89EE}"/>
              </a:ext>
            </a:extLst>
          </p:cNvPr>
          <p:cNvSpPr/>
          <p:nvPr/>
        </p:nvSpPr>
        <p:spPr>
          <a:xfrm>
            <a:off x="12118694" y="2143252"/>
            <a:ext cx="765898" cy="570050"/>
          </a:xfrm>
          <a:prstGeom prst="leftUpArrow">
            <a:avLst>
              <a:gd name="adj1" fmla="val 25000"/>
              <a:gd name="adj2" fmla="val 23985"/>
              <a:gd name="adj3" fmla="val 25000"/>
            </a:avLst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EF5F884-332A-486E-A17D-79223E950A15}"/>
              </a:ext>
            </a:extLst>
          </p:cNvPr>
          <p:cNvSpPr/>
          <p:nvPr/>
        </p:nvSpPr>
        <p:spPr>
          <a:xfrm>
            <a:off x="9933699" y="2025570"/>
            <a:ext cx="804939" cy="37038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B610C187-9E2B-4500-8796-C0F9E70D4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55753" y="4414102"/>
            <a:ext cx="1394459" cy="1394459"/>
          </a:xfrm>
          <a:prstGeom prst="rect">
            <a:avLst/>
          </a:prstGeom>
        </p:spPr>
      </p:pic>
      <p:pic>
        <p:nvPicPr>
          <p:cNvPr id="18" name="Picture 17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1ED1F9A-C27B-47E5-92AF-129CAD153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72351" y="4427607"/>
            <a:ext cx="1394459" cy="139445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2EDEC47-3FCD-47A4-8B5F-96250A3C34AD}"/>
              </a:ext>
            </a:extLst>
          </p:cNvPr>
          <p:cNvGraphicFramePr>
            <a:graphicFrameLocks noGrp="1"/>
          </p:cNvGraphicFramePr>
          <p:nvPr/>
        </p:nvGraphicFramePr>
        <p:xfrm>
          <a:off x="7490459" y="6107687"/>
          <a:ext cx="511175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2497">
                  <a:extLst>
                    <a:ext uri="{9D8B030D-6E8A-4147-A177-3AD203B41FA5}">
                      <a16:colId xmlns:a16="http://schemas.microsoft.com/office/drawing/2014/main" val="834981753"/>
                    </a:ext>
                  </a:extLst>
                </a:gridCol>
                <a:gridCol w="1740576">
                  <a:extLst>
                    <a:ext uri="{9D8B030D-6E8A-4147-A177-3AD203B41FA5}">
                      <a16:colId xmlns:a16="http://schemas.microsoft.com/office/drawing/2014/main" val="3376696905"/>
                    </a:ext>
                  </a:extLst>
                </a:gridCol>
                <a:gridCol w="1428683">
                  <a:extLst>
                    <a:ext uri="{9D8B030D-6E8A-4147-A177-3AD203B41FA5}">
                      <a16:colId xmlns:a16="http://schemas.microsoft.com/office/drawing/2014/main" val="644535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Baby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Height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Weight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7655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F6CF41C-DE11-4A3D-BB19-79DBA52E993E}"/>
              </a:ext>
            </a:extLst>
          </p:cNvPr>
          <p:cNvSpPr txBox="1"/>
          <p:nvPr/>
        </p:nvSpPr>
        <p:spPr>
          <a:xfrm>
            <a:off x="8195732" y="5068859"/>
            <a:ext cx="219569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 </a:t>
            </a: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584E0-4F87-4F39-9696-25222D3E6072}"/>
              </a:ext>
            </a:extLst>
          </p:cNvPr>
          <p:cNvSpPr txBox="1"/>
          <p:nvPr/>
        </p:nvSpPr>
        <p:spPr>
          <a:xfrm>
            <a:off x="7253107" y="1450767"/>
            <a:ext cx="1452002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</a:p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118603-B87C-42AB-802D-D3D20C1AC6AF}"/>
              </a:ext>
            </a:extLst>
          </p:cNvPr>
          <p:cNvSpPr txBox="1"/>
          <p:nvPr/>
        </p:nvSpPr>
        <p:spPr>
          <a:xfrm>
            <a:off x="9189154" y="1320943"/>
            <a:ext cx="3059290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6B1008-6754-4574-A749-D06B515672B9}"/>
              </a:ext>
            </a:extLst>
          </p:cNvPr>
          <p:cNvSpPr txBox="1"/>
          <p:nvPr/>
        </p:nvSpPr>
        <p:spPr>
          <a:xfrm>
            <a:off x="12575822" y="1422543"/>
            <a:ext cx="1466185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</a:p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E3146-4C70-45B9-8054-7A19D11D2C10}"/>
              </a:ext>
            </a:extLst>
          </p:cNvPr>
          <p:cNvSpPr txBox="1"/>
          <p:nvPr/>
        </p:nvSpPr>
        <p:spPr>
          <a:xfrm>
            <a:off x="11712224" y="4306855"/>
            <a:ext cx="812800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</a:t>
            </a:r>
          </a:p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EC85D53B-BF7B-4F17-AA72-0CD58B1447F2}"/>
              </a:ext>
            </a:extLst>
          </p:cNvPr>
          <p:cNvSpPr/>
          <p:nvPr/>
        </p:nvSpPr>
        <p:spPr>
          <a:xfrm>
            <a:off x="12248444" y="4008829"/>
            <a:ext cx="404484" cy="1035031"/>
          </a:xfrm>
          <a:prstGeom prst="up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8836F11-DFA8-41AF-BC83-AC9F404F59F7}"/>
              </a:ext>
            </a:extLst>
          </p:cNvPr>
          <p:cNvSpPr/>
          <p:nvPr/>
        </p:nvSpPr>
        <p:spPr>
          <a:xfrm>
            <a:off x="7507562" y="3996637"/>
            <a:ext cx="404483" cy="1143937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82AD27-0B97-4F70-92A2-35C53144CB96}"/>
              </a:ext>
            </a:extLst>
          </p:cNvPr>
          <p:cNvSpPr txBox="1"/>
          <p:nvPr/>
        </p:nvSpPr>
        <p:spPr>
          <a:xfrm>
            <a:off x="8020754" y="3968189"/>
            <a:ext cx="2850446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4A616D657300</a:t>
            </a: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3A00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0000803F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368A23E-3F83-4AAE-9FD0-4DE5DFBA7A4A}"/>
              </a:ext>
            </a:extLst>
          </p:cNvPr>
          <p:cNvSpPr/>
          <p:nvPr/>
        </p:nvSpPr>
        <p:spPr>
          <a:xfrm>
            <a:off x="8532293" y="4352011"/>
            <a:ext cx="589127" cy="700162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6138E-D7C9-45C5-BD32-87285B8EEABD}"/>
              </a:ext>
            </a:extLst>
          </p:cNvPr>
          <p:cNvSpPr txBox="1"/>
          <p:nvPr/>
        </p:nvSpPr>
        <p:spPr>
          <a:xfrm>
            <a:off x="9172222" y="4419747"/>
            <a:ext cx="2195690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04E36CC-5E6B-4E8A-B16D-DD692B12A3FA}"/>
              </a:ext>
            </a:extLst>
          </p:cNvPr>
          <p:cNvSpPr/>
          <p:nvPr/>
        </p:nvSpPr>
        <p:spPr>
          <a:xfrm>
            <a:off x="7911026" y="3895567"/>
            <a:ext cx="3029096" cy="15212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  <p:bldP spid="14" grpId="0" animBg="1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/>
      <p:bldP spid="33" grpId="0" animBg="1"/>
      <p:bldP spid="34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4535AD-F15D-4786-824B-9590BC4DE0FE}"/>
              </a:ext>
            </a:extLst>
          </p:cNvPr>
          <p:cNvSpPr/>
          <p:nvPr/>
        </p:nvSpPr>
        <p:spPr>
          <a:xfrm>
            <a:off x="2297103" y="4446061"/>
            <a:ext cx="1384764" cy="96065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82" y="7655441"/>
            <a:ext cx="173211" cy="336610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155" y="359570"/>
            <a:ext cx="8694987" cy="737418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What is Parsing?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F951C-2E8A-4529-9DC6-6A04B557F683}"/>
              </a:ext>
            </a:extLst>
          </p:cNvPr>
          <p:cNvSpPr txBox="1"/>
          <p:nvPr/>
        </p:nvSpPr>
        <p:spPr>
          <a:xfrm>
            <a:off x="461126" y="1441987"/>
            <a:ext cx="1178921" cy="61356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08429E-1DCE-4B82-9774-150A52C8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085865"/>
              </p:ext>
            </p:extLst>
          </p:nvPr>
        </p:nvGraphicFramePr>
        <p:xfrm>
          <a:off x="4795261" y="2034502"/>
          <a:ext cx="4981277" cy="180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61">
                  <a:extLst>
                    <a:ext uri="{9D8B030D-6E8A-4147-A177-3AD203B41FA5}">
                      <a16:colId xmlns:a16="http://schemas.microsoft.com/office/drawing/2014/main" val="705644933"/>
                    </a:ext>
                  </a:extLst>
                </a:gridCol>
                <a:gridCol w="1111554">
                  <a:extLst>
                    <a:ext uri="{9D8B030D-6E8A-4147-A177-3AD203B41FA5}">
                      <a16:colId xmlns:a16="http://schemas.microsoft.com/office/drawing/2014/main" val="2807951822"/>
                    </a:ext>
                  </a:extLst>
                </a:gridCol>
                <a:gridCol w="1743662">
                  <a:extLst>
                    <a:ext uri="{9D8B030D-6E8A-4147-A177-3AD203B41FA5}">
                      <a16:colId xmlns:a16="http://schemas.microsoft.com/office/drawing/2014/main" val="3523045757"/>
                    </a:ext>
                  </a:extLst>
                </a:gridCol>
              </a:tblGrid>
              <a:tr h="53231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Name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Height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Weight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60694"/>
                  </a:ext>
                </a:extLst>
              </a:tr>
              <a:tr h="515856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C00000"/>
                          </a:solidFill>
                        </a:rPr>
                        <a:t>char array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C00000"/>
                          </a:solidFill>
                        </a:rPr>
                        <a:t>short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C00000"/>
                          </a:solidFill>
                        </a:rPr>
                        <a:t>Float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70692"/>
                  </a:ext>
                </a:extLst>
              </a:tr>
              <a:tr h="761284"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6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4 bytes</a:t>
                      </a:r>
                    </a:p>
                  </a:txBody>
                  <a:tcPr marL="146304" marR="146304" marT="73152" marB="7315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287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538E752-EFA9-4AAB-AB0F-01E7D48AF62F}"/>
              </a:ext>
            </a:extLst>
          </p:cNvPr>
          <p:cNvSpPr txBox="1"/>
          <p:nvPr/>
        </p:nvSpPr>
        <p:spPr>
          <a:xfrm>
            <a:off x="10674240" y="3261466"/>
            <a:ext cx="353558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C71"/>
                </a:solidFill>
              </a:rPr>
              <a:t>Input Data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B60F3-378C-4B34-A566-D1DC9F61EA6E}"/>
              </a:ext>
            </a:extLst>
          </p:cNvPr>
          <p:cNvSpPr txBox="1"/>
          <p:nvPr/>
        </p:nvSpPr>
        <p:spPr>
          <a:xfrm>
            <a:off x="276441" y="2522256"/>
            <a:ext cx="1750247" cy="11818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Offset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E06D59-9A47-4FDE-86F1-EDDB899671A1}"/>
              </a:ext>
            </a:extLst>
          </p:cNvPr>
          <p:cNvSpPr/>
          <p:nvPr/>
        </p:nvSpPr>
        <p:spPr>
          <a:xfrm>
            <a:off x="2350706" y="2954897"/>
            <a:ext cx="1178921" cy="61607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72" dirty="0">
                <a:solidFill>
                  <a:schemeClr val="bg1"/>
                </a:solidFill>
              </a:rPr>
              <a:t>value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F3C8A4C-8070-4150-97D5-F1804FD9027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29627" y="2117251"/>
            <a:ext cx="1106163" cy="1145683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2F223D-3F53-48E2-8307-72673B5D0823}"/>
              </a:ext>
            </a:extLst>
          </p:cNvPr>
          <p:cNvGrpSpPr/>
          <p:nvPr/>
        </p:nvGrpSpPr>
        <p:grpSpPr>
          <a:xfrm>
            <a:off x="5630684" y="3629889"/>
            <a:ext cx="3860187" cy="802361"/>
            <a:chOff x="3213389" y="2204805"/>
            <a:chExt cx="2857961" cy="482974"/>
          </a:xfrm>
        </p:grpSpPr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3D02090-0C7D-45BF-BED2-D86201DC35CF}"/>
                </a:ext>
              </a:extLst>
            </p:cNvPr>
            <p:cNvSpPr/>
            <p:nvPr/>
          </p:nvSpPr>
          <p:spPr>
            <a:xfrm>
              <a:off x="4530078" y="2216724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E1A670BD-38A7-446C-A848-11561B247AC8}"/>
                </a:ext>
              </a:extLst>
            </p:cNvPr>
            <p:cNvSpPr/>
            <p:nvPr/>
          </p:nvSpPr>
          <p:spPr>
            <a:xfrm>
              <a:off x="3213389" y="2204805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5899D57-B29A-4A67-8C35-DCBE99EBFF18}"/>
                </a:ext>
              </a:extLst>
            </p:cNvPr>
            <p:cNvSpPr/>
            <p:nvPr/>
          </p:nvSpPr>
          <p:spPr>
            <a:xfrm>
              <a:off x="5510241" y="2223651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3DEF9C-E574-474D-8B0D-2FB2DB2C813A}"/>
              </a:ext>
            </a:extLst>
          </p:cNvPr>
          <p:cNvGrpSpPr/>
          <p:nvPr/>
        </p:nvGrpSpPr>
        <p:grpSpPr>
          <a:xfrm>
            <a:off x="5451056" y="4374443"/>
            <a:ext cx="4358148" cy="1055537"/>
            <a:chOff x="3043672" y="2668933"/>
            <a:chExt cx="3226638" cy="635371"/>
          </a:xfrm>
        </p:grpSpPr>
        <p:sp>
          <p:nvSpPr>
            <p:cNvPr id="35" name="Scroll: Vertical 34">
              <a:extLst>
                <a:ext uri="{FF2B5EF4-FFF2-40B4-BE49-F238E27FC236}">
                  <a16:creationId xmlns:a16="http://schemas.microsoft.com/office/drawing/2014/main" id="{041DACD2-8FDD-4329-B862-DF80A04F2BEF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Name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680" dirty="0">
                  <a:solidFill>
                    <a:srgbClr val="FC4C02"/>
                  </a:solidFill>
                </a:rPr>
                <a:t>James</a:t>
              </a:r>
            </a:p>
          </p:txBody>
        </p:sp>
        <p:sp>
          <p:nvSpPr>
            <p:cNvPr id="36" name="Scroll: Vertical 35">
              <a:extLst>
                <a:ext uri="{FF2B5EF4-FFF2-40B4-BE49-F238E27FC236}">
                  <a16:creationId xmlns:a16="http://schemas.microsoft.com/office/drawing/2014/main" id="{F79B22B2-0202-443B-A83F-2A4995F397F6}"/>
                </a:ext>
              </a:extLst>
            </p:cNvPr>
            <p:cNvSpPr/>
            <p:nvPr/>
          </p:nvSpPr>
          <p:spPr>
            <a:xfrm>
              <a:off x="4369717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Height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58</a:t>
              </a:r>
            </a:p>
          </p:txBody>
        </p:sp>
        <p:sp>
          <p:nvSpPr>
            <p:cNvPr id="37" name="Scroll: Vertical 36">
              <a:extLst>
                <a:ext uri="{FF2B5EF4-FFF2-40B4-BE49-F238E27FC236}">
                  <a16:creationId xmlns:a16="http://schemas.microsoft.com/office/drawing/2014/main" id="{F6555CB5-AD0A-47B6-854B-CF37AF3584CD}"/>
                </a:ext>
              </a:extLst>
            </p:cNvPr>
            <p:cNvSpPr/>
            <p:nvPr/>
          </p:nvSpPr>
          <p:spPr>
            <a:xfrm>
              <a:off x="5413928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Weight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680" dirty="0">
                  <a:solidFill>
                    <a:srgbClr val="FC4C02"/>
                  </a:solidFill>
                </a:rPr>
                <a:t>4.3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C2358DC-3AED-4D4B-8C4F-19BA9021CCF9}"/>
              </a:ext>
            </a:extLst>
          </p:cNvPr>
          <p:cNvSpPr txBox="1"/>
          <p:nvPr/>
        </p:nvSpPr>
        <p:spPr>
          <a:xfrm>
            <a:off x="10217883" y="4689031"/>
            <a:ext cx="3633887" cy="5909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840" dirty="0">
                <a:solidFill>
                  <a:srgbClr val="003C71"/>
                </a:solidFill>
              </a:rPr>
              <a:t>Data Values Read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oler in Hoodie">
                <a:extLst>
                  <a:ext uri="{FF2B5EF4-FFF2-40B4-BE49-F238E27FC236}">
                    <a16:creationId xmlns:a16="http://schemas.microsoft.com/office/drawing/2014/main" id="{D9DE728F-B287-4DA5-9294-9DB34545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063210"/>
                  </p:ext>
                </p:extLst>
              </p:nvPr>
            </p:nvGraphicFramePr>
            <p:xfrm>
              <a:off x="659997" y="6247588"/>
              <a:ext cx="715805" cy="18857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15805" cy="1885724"/>
                    </a:xfrm>
                    <a:prstGeom prst="rect">
                      <a:avLst/>
                    </a:prstGeom>
                  </am3d:spPr>
                  <am3d:camera>
                    <am3d:pos x="0" y="0" z="519195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0349" d="1000000"/>
                    <am3d:preTrans dx="62926" dy="-17991016" dz="-186934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435" ay="2994529" az="7806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13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oler in Hoodie">
                <a:extLst>
                  <a:ext uri="{FF2B5EF4-FFF2-40B4-BE49-F238E27FC236}">
                    <a16:creationId xmlns:a16="http://schemas.microsoft.com/office/drawing/2014/main" id="{D9DE728F-B287-4DA5-9294-9DB34545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997" y="6247588"/>
                <a:ext cx="715805" cy="188572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D38940F-058E-495B-B404-428507C51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800513"/>
              </p:ext>
            </p:extLst>
          </p:nvPr>
        </p:nvGraphicFramePr>
        <p:xfrm>
          <a:off x="1871325" y="1406455"/>
          <a:ext cx="10245115" cy="64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5115">
                  <a:extLst>
                    <a:ext uri="{9D8B030D-6E8A-4147-A177-3AD203B41FA5}">
                      <a16:colId xmlns:a16="http://schemas.microsoft.com/office/drawing/2014/main" val="3573226399"/>
                    </a:ext>
                  </a:extLst>
                </a:gridCol>
              </a:tblGrid>
              <a:tr h="644908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DEADBEEF</a:t>
                      </a:r>
                      <a:r>
                        <a:rPr lang="en-US" sz="3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4A616D657300</a:t>
                      </a:r>
                      <a:r>
                        <a:rPr lang="en-US" sz="32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3A00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0000803F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323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E8CF29-C4B2-4C10-8F07-5B352BBA5BDD}"/>
              </a:ext>
            </a:extLst>
          </p:cNvPr>
          <p:cNvSpPr txBox="1"/>
          <p:nvPr/>
        </p:nvSpPr>
        <p:spPr>
          <a:xfrm>
            <a:off x="12169146" y="1634210"/>
            <a:ext cx="2189468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	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9CE4A-85A2-4FDB-B1F8-556E2C80EF4C}"/>
              </a:ext>
            </a:extLst>
          </p:cNvPr>
          <p:cNvSpPr txBox="1"/>
          <p:nvPr/>
        </p:nvSpPr>
        <p:spPr>
          <a:xfrm>
            <a:off x="10519686" y="3940514"/>
            <a:ext cx="40026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400" dirty="0" err="1">
                <a:solidFill>
                  <a:srgbClr val="003C71"/>
                </a:solidFill>
              </a:rPr>
              <a:t>fread</a:t>
            </a:r>
            <a:r>
              <a:rPr lang="en-US" sz="2400" dirty="0">
                <a:solidFill>
                  <a:srgbClr val="003C71"/>
                </a:solidFill>
              </a:rPr>
              <a:t>(&amp;H1,sizeof(H1),1,infile);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E3DA1A-0E42-480B-9E65-0E28026B5F1E}"/>
              </a:ext>
            </a:extLst>
          </p:cNvPr>
          <p:cNvGrpSpPr/>
          <p:nvPr/>
        </p:nvGrpSpPr>
        <p:grpSpPr>
          <a:xfrm>
            <a:off x="5466501" y="4496422"/>
            <a:ext cx="4045522" cy="2671392"/>
            <a:chOff x="4991795" y="5230368"/>
            <a:chExt cx="4792285" cy="25728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AF0C1C-B6E3-4DBD-80C3-E6D98B96A748}"/>
                </a:ext>
              </a:extLst>
            </p:cNvPr>
            <p:cNvSpPr txBox="1"/>
            <p:nvPr/>
          </p:nvSpPr>
          <p:spPr>
            <a:xfrm>
              <a:off x="4991795" y="5230368"/>
              <a:ext cx="933517" cy="255454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×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763787-2D3B-4719-8B7A-9A7FF1E513FF}"/>
                </a:ext>
              </a:extLst>
            </p:cNvPr>
            <p:cNvSpPr txBox="1"/>
            <p:nvPr/>
          </p:nvSpPr>
          <p:spPr>
            <a:xfrm>
              <a:off x="7204643" y="5236464"/>
              <a:ext cx="933517" cy="255454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×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9586BB-EDC3-457A-BC9B-297FB14B028E}"/>
                </a:ext>
              </a:extLst>
            </p:cNvPr>
            <p:cNvSpPr txBox="1"/>
            <p:nvPr/>
          </p:nvSpPr>
          <p:spPr>
            <a:xfrm>
              <a:off x="8850563" y="5248656"/>
              <a:ext cx="933517" cy="255454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×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73C424-0549-466C-89BE-54CF2A07B8C2}"/>
              </a:ext>
            </a:extLst>
          </p:cNvPr>
          <p:cNvGrpSpPr/>
          <p:nvPr/>
        </p:nvGrpSpPr>
        <p:grpSpPr>
          <a:xfrm>
            <a:off x="5444960" y="4404923"/>
            <a:ext cx="4358148" cy="1055537"/>
            <a:chOff x="3043672" y="2668933"/>
            <a:chExt cx="3226638" cy="635371"/>
          </a:xfrm>
        </p:grpSpPr>
        <p:sp>
          <p:nvSpPr>
            <p:cNvPr id="45" name="Scroll: Vertical 44">
              <a:extLst>
                <a:ext uri="{FF2B5EF4-FFF2-40B4-BE49-F238E27FC236}">
                  <a16:creationId xmlns:a16="http://schemas.microsoft.com/office/drawing/2014/main" id="{FD2C8DE6-3D61-4215-BEE5-6C2411A39BEF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Name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400" dirty="0">
                  <a:solidFill>
                    <a:srgbClr val="FC4C02"/>
                  </a:solidFill>
                </a:rPr>
                <a:t>4A616D657300</a:t>
              </a:r>
              <a:endParaRPr lang="en-US" sz="1680" dirty="0">
                <a:solidFill>
                  <a:srgbClr val="FC4C02"/>
                </a:solidFill>
              </a:endParaRPr>
            </a:p>
          </p:txBody>
        </p:sp>
        <p:sp>
          <p:nvSpPr>
            <p:cNvPr id="46" name="Scroll: Vertical 45">
              <a:extLst>
                <a:ext uri="{FF2B5EF4-FFF2-40B4-BE49-F238E27FC236}">
                  <a16:creationId xmlns:a16="http://schemas.microsoft.com/office/drawing/2014/main" id="{CF207CE3-FB79-4182-9066-0A3CC5C7E213}"/>
                </a:ext>
              </a:extLst>
            </p:cNvPr>
            <p:cNvSpPr/>
            <p:nvPr/>
          </p:nvSpPr>
          <p:spPr>
            <a:xfrm>
              <a:off x="4369717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Height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</a:p>
            <a:p>
              <a:pPr algn="ctr"/>
              <a:r>
                <a:rPr lang="en-US" sz="1680" dirty="0">
                  <a:solidFill>
                    <a:srgbClr val="FC4C02"/>
                  </a:solidFill>
                </a:rPr>
                <a:t>003A</a:t>
              </a:r>
            </a:p>
          </p:txBody>
        </p:sp>
        <p:sp>
          <p:nvSpPr>
            <p:cNvPr id="47" name="Scroll: Vertical 46">
              <a:extLst>
                <a:ext uri="{FF2B5EF4-FFF2-40B4-BE49-F238E27FC236}">
                  <a16:creationId xmlns:a16="http://schemas.microsoft.com/office/drawing/2014/main" id="{5E8F4682-D8C1-4CE9-9071-7CE89CDFFDE7}"/>
                </a:ext>
              </a:extLst>
            </p:cNvPr>
            <p:cNvSpPr/>
            <p:nvPr/>
          </p:nvSpPr>
          <p:spPr>
            <a:xfrm>
              <a:off x="5413928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Weight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  <a:r>
                <a:rPr lang="en-US" sz="1200" dirty="0">
                  <a:solidFill>
                    <a:srgbClr val="FC4C02"/>
                  </a:solidFill>
                </a:rPr>
                <a:t>3F800000</a:t>
              </a:r>
              <a:endParaRPr lang="en-US" sz="1680" dirty="0">
                <a:solidFill>
                  <a:srgbClr val="FC4C02"/>
                </a:solidFill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49DEAB6-7994-4DD4-B25D-85B1E993CEA2}"/>
              </a:ext>
            </a:extLst>
          </p:cNvPr>
          <p:cNvSpPr/>
          <p:nvPr/>
        </p:nvSpPr>
        <p:spPr>
          <a:xfrm>
            <a:off x="2291007" y="6500413"/>
            <a:ext cx="1384764" cy="96065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 Write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007AD2B-F50B-4EDF-AE63-60058243CB72}"/>
              </a:ext>
            </a:extLst>
          </p:cNvPr>
          <p:cNvGrpSpPr/>
          <p:nvPr/>
        </p:nvGrpSpPr>
        <p:grpSpPr>
          <a:xfrm>
            <a:off x="5636780" y="5659857"/>
            <a:ext cx="3860187" cy="802361"/>
            <a:chOff x="3213389" y="2204805"/>
            <a:chExt cx="2857961" cy="482974"/>
          </a:xfrm>
        </p:grpSpPr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698B2E2F-DDB5-46D2-8E24-B36E4D12CF00}"/>
                </a:ext>
              </a:extLst>
            </p:cNvPr>
            <p:cNvSpPr/>
            <p:nvPr/>
          </p:nvSpPr>
          <p:spPr>
            <a:xfrm>
              <a:off x="4530078" y="2216724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52" name="Arrow: Down 51">
              <a:extLst>
                <a:ext uri="{FF2B5EF4-FFF2-40B4-BE49-F238E27FC236}">
                  <a16:creationId xmlns:a16="http://schemas.microsoft.com/office/drawing/2014/main" id="{D3648A2C-2A1D-4944-894F-1B6C93F92EE7}"/>
                </a:ext>
              </a:extLst>
            </p:cNvPr>
            <p:cNvSpPr/>
            <p:nvPr/>
          </p:nvSpPr>
          <p:spPr>
            <a:xfrm>
              <a:off x="3213389" y="2204805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E99CC559-8CB1-4A1B-8144-5A2D3B32A601}"/>
                </a:ext>
              </a:extLst>
            </p:cNvPr>
            <p:cNvSpPr/>
            <p:nvPr/>
          </p:nvSpPr>
          <p:spPr>
            <a:xfrm>
              <a:off x="5510241" y="2223651"/>
              <a:ext cx="561109" cy="464128"/>
            </a:xfrm>
            <a:prstGeom prst="downArrow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72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E7F361F-FA17-4364-B1EC-835D0D760A97}"/>
              </a:ext>
            </a:extLst>
          </p:cNvPr>
          <p:cNvGrpSpPr/>
          <p:nvPr/>
        </p:nvGrpSpPr>
        <p:grpSpPr>
          <a:xfrm>
            <a:off x="5463248" y="6471467"/>
            <a:ext cx="4358148" cy="1055537"/>
            <a:chOff x="3043672" y="2668933"/>
            <a:chExt cx="3226638" cy="635371"/>
          </a:xfrm>
        </p:grpSpPr>
        <p:sp>
          <p:nvSpPr>
            <p:cNvPr id="55" name="Scroll: Vertical 54">
              <a:extLst>
                <a:ext uri="{FF2B5EF4-FFF2-40B4-BE49-F238E27FC236}">
                  <a16:creationId xmlns:a16="http://schemas.microsoft.com/office/drawing/2014/main" id="{DD7AE37A-35A1-456A-BE33-899581793DA4}"/>
                </a:ext>
              </a:extLst>
            </p:cNvPr>
            <p:cNvSpPr/>
            <p:nvPr/>
          </p:nvSpPr>
          <p:spPr>
            <a:xfrm>
              <a:off x="3043672" y="2668933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Name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 = </a:t>
              </a:r>
              <a:r>
                <a:rPr lang="en-US" sz="1680" dirty="0">
                  <a:solidFill>
                    <a:srgbClr val="FC4C02"/>
                  </a:solidFill>
                </a:rPr>
                <a:t>James</a:t>
              </a:r>
            </a:p>
          </p:txBody>
        </p:sp>
        <p:sp>
          <p:nvSpPr>
            <p:cNvPr id="56" name="Scroll: Vertical 55">
              <a:extLst>
                <a:ext uri="{FF2B5EF4-FFF2-40B4-BE49-F238E27FC236}">
                  <a16:creationId xmlns:a16="http://schemas.microsoft.com/office/drawing/2014/main" id="{86AFD0A3-4A91-4942-9241-2B10E72E4284}"/>
                </a:ext>
              </a:extLst>
            </p:cNvPr>
            <p:cNvSpPr/>
            <p:nvPr/>
          </p:nvSpPr>
          <p:spPr>
            <a:xfrm>
              <a:off x="4369717" y="2682787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Height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</a:p>
            <a:p>
              <a:pPr algn="ctr"/>
              <a:r>
                <a:rPr lang="en-US" sz="1680" dirty="0">
                  <a:solidFill>
                    <a:srgbClr val="FC4C02"/>
                  </a:solidFill>
                </a:rPr>
                <a:t>58</a:t>
              </a:r>
            </a:p>
          </p:txBody>
        </p:sp>
        <p:sp>
          <p:nvSpPr>
            <p:cNvPr id="57" name="Scroll: Vertical 56">
              <a:extLst>
                <a:ext uri="{FF2B5EF4-FFF2-40B4-BE49-F238E27FC236}">
                  <a16:creationId xmlns:a16="http://schemas.microsoft.com/office/drawing/2014/main" id="{6D390014-7582-4F81-889E-92FFDB74A09D}"/>
                </a:ext>
              </a:extLst>
            </p:cNvPr>
            <p:cNvSpPr/>
            <p:nvPr/>
          </p:nvSpPr>
          <p:spPr>
            <a:xfrm>
              <a:off x="5413928" y="2696641"/>
              <a:ext cx="856382" cy="607663"/>
            </a:xfrm>
            <a:prstGeom prst="verticalScroll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 dirty="0">
                  <a:solidFill>
                    <a:schemeClr val="tx1"/>
                  </a:solidFill>
                </a:rPr>
                <a:t>Weight </a:t>
              </a:r>
              <a:r>
                <a:rPr lang="en-US" sz="1680" dirty="0">
                  <a:solidFill>
                    <a:schemeClr val="accent5">
                      <a:lumMod val="75000"/>
                    </a:schemeClr>
                  </a:solidFill>
                </a:rPr>
                <a:t>= </a:t>
              </a:r>
            </a:p>
            <a:p>
              <a:pPr algn="ctr"/>
              <a:r>
                <a:rPr lang="en-US" sz="1400" dirty="0">
                  <a:solidFill>
                    <a:srgbClr val="FC4C02"/>
                  </a:solidFill>
                </a:rPr>
                <a:t>4.3</a:t>
              </a:r>
              <a:endParaRPr lang="en-US" sz="1680" dirty="0">
                <a:solidFill>
                  <a:srgbClr val="FC4C02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6967573-B999-4B8C-B8E0-999F7B304589}"/>
              </a:ext>
            </a:extLst>
          </p:cNvPr>
          <p:cNvSpPr txBox="1"/>
          <p:nvPr/>
        </p:nvSpPr>
        <p:spPr>
          <a:xfrm>
            <a:off x="10322127" y="5786246"/>
            <a:ext cx="40026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400" dirty="0" err="1">
                <a:solidFill>
                  <a:srgbClr val="003C71"/>
                </a:solidFill>
              </a:rPr>
              <a:t>fwrite</a:t>
            </a:r>
            <a:r>
              <a:rPr lang="en-US" sz="2400" dirty="0">
                <a:solidFill>
                  <a:srgbClr val="003C71"/>
                </a:solidFill>
              </a:rPr>
              <a:t>(&amp;H1,sizeof(H1),1,outfile);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CCBB9-C44A-425B-936F-BE05F2801A5B}"/>
              </a:ext>
            </a:extLst>
          </p:cNvPr>
          <p:cNvSpPr txBox="1"/>
          <p:nvPr/>
        </p:nvSpPr>
        <p:spPr>
          <a:xfrm>
            <a:off x="11881615" y="4515636"/>
            <a:ext cx="1057043" cy="265240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80E14-5085-4FE7-8DF3-4106300F7288}"/>
              </a:ext>
            </a:extLst>
          </p:cNvPr>
          <p:cNvSpPr txBox="1"/>
          <p:nvPr/>
        </p:nvSpPr>
        <p:spPr>
          <a:xfrm>
            <a:off x="10674241" y="6475039"/>
            <a:ext cx="3615268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 err="1">
                <a:solidFill>
                  <a:srgbClr val="003C71"/>
                </a:solidFill>
              </a:rPr>
              <a:t>printf</a:t>
            </a:r>
            <a:r>
              <a:rPr lang="en-US" sz="2000" dirty="0">
                <a:solidFill>
                  <a:srgbClr val="003C71"/>
                </a:solidFill>
              </a:rPr>
              <a:t>(“Name = %s”, H1.Name);</a:t>
            </a:r>
          </a:p>
          <a:p>
            <a:r>
              <a:rPr lang="en-US" sz="2000" dirty="0" err="1">
                <a:solidFill>
                  <a:srgbClr val="003C71"/>
                </a:solidFill>
              </a:rPr>
              <a:t>printf</a:t>
            </a:r>
            <a:r>
              <a:rPr lang="en-US" sz="2000" dirty="0">
                <a:solidFill>
                  <a:srgbClr val="003C71"/>
                </a:solidFill>
              </a:rPr>
              <a:t>(“Height = %d”, H1. Height);</a:t>
            </a:r>
          </a:p>
          <a:p>
            <a:r>
              <a:rPr lang="en-US" sz="2000" dirty="0" err="1">
                <a:solidFill>
                  <a:srgbClr val="003C71"/>
                </a:solidFill>
              </a:rPr>
              <a:t>printf</a:t>
            </a:r>
            <a:r>
              <a:rPr lang="en-US" sz="2000" dirty="0">
                <a:solidFill>
                  <a:srgbClr val="003C71"/>
                </a:solidFill>
              </a:rPr>
              <a:t>(“Weight = %f”, H1. Weight);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55D1D61-1BB8-4730-879B-38824D5BF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69" y="1420505"/>
            <a:ext cx="10348772" cy="585481"/>
          </a:xfrm>
          <a:prstGeom prst="rect">
            <a:avLst/>
          </a:prstGeom>
        </p:spPr>
      </p:pic>
      <p:graphicFrame>
        <p:nvGraphicFramePr>
          <p:cNvPr id="59" name="Table 6">
            <a:extLst>
              <a:ext uri="{FF2B5EF4-FFF2-40B4-BE49-F238E27FC236}">
                <a16:creationId xmlns:a16="http://schemas.microsoft.com/office/drawing/2014/main" id="{EEEF3DCD-A68B-48D4-951D-115065C1D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7554"/>
              </p:ext>
            </p:extLst>
          </p:nvPr>
        </p:nvGraphicFramePr>
        <p:xfrm>
          <a:off x="1767669" y="1402873"/>
          <a:ext cx="10348772" cy="612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8772">
                  <a:extLst>
                    <a:ext uri="{9D8B030D-6E8A-4147-A177-3AD203B41FA5}">
                      <a16:colId xmlns:a16="http://schemas.microsoft.com/office/drawing/2014/main" val="3573226399"/>
                    </a:ext>
                  </a:extLst>
                </a:gridCol>
              </a:tblGrid>
              <a:tr h="612925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DEADBEEF4A616D6573003A000000803FBABE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3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7" grpId="0"/>
      <p:bldP spid="18" grpId="0" animBg="1"/>
      <p:bldP spid="41" grpId="0"/>
      <p:bldP spid="7" grpId="0" animBg="1"/>
      <p:bldP spid="49" grpId="0" animBg="1"/>
      <p:bldP spid="58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661" y="397404"/>
            <a:ext cx="10906051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How to Write a Generic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1404161"/>
            <a:ext cx="12083288" cy="38598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1"/>
                </a:solidFill>
              </a:rPr>
              <a:t>A parser has two parts: Reading and Printing</a:t>
            </a:r>
          </a:p>
          <a:p>
            <a:pPr marL="1417320" lvl="2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Reading</a:t>
            </a:r>
            <a:r>
              <a:rPr lang="en-US" sz="2800" dirty="0">
                <a:solidFill>
                  <a:srgbClr val="7030A0"/>
                </a:solidFill>
              </a:rPr>
              <a:t> in the data into the input structure, and 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Computer</a:t>
            </a:r>
            <a:r>
              <a:rPr lang="en-US" sz="2800" dirty="0">
                <a:solidFill>
                  <a:schemeClr val="tx1"/>
                </a:solidFill>
              </a:rPr>
              <a:t> representation to </a:t>
            </a:r>
            <a:r>
              <a:rPr lang="en-US" sz="2800" dirty="0">
                <a:solidFill>
                  <a:srgbClr val="FF0000"/>
                </a:solidFill>
              </a:rPr>
              <a:t>computer</a:t>
            </a:r>
            <a:r>
              <a:rPr lang="en-US" sz="2800" dirty="0">
                <a:solidFill>
                  <a:schemeClr val="tx1"/>
                </a:solidFill>
              </a:rPr>
              <a:t> representation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Needs to supply an input structure </a:t>
            </a:r>
            <a:r>
              <a:rPr lang="en-US" sz="2800" dirty="0">
                <a:solidFill>
                  <a:srgbClr val="00B050"/>
                </a:solidFill>
              </a:rPr>
              <a:t>(easy)</a:t>
            </a:r>
          </a:p>
          <a:p>
            <a:pPr marL="1417320" lvl="2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Printing</a:t>
            </a:r>
            <a:r>
              <a:rPr lang="en-US" sz="2800" dirty="0">
                <a:solidFill>
                  <a:srgbClr val="7030A0"/>
                </a:solidFill>
              </a:rPr>
              <a:t> the target fields’ values.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Computer</a:t>
            </a:r>
            <a:r>
              <a:rPr lang="en-US" sz="2800" dirty="0">
                <a:solidFill>
                  <a:schemeClr val="tx1"/>
                </a:solidFill>
              </a:rPr>
              <a:t> representation to </a:t>
            </a:r>
            <a:r>
              <a:rPr lang="en-US" sz="2800" dirty="0">
                <a:solidFill>
                  <a:srgbClr val="00B050"/>
                </a:solidFill>
              </a:rPr>
              <a:t>human</a:t>
            </a:r>
            <a:r>
              <a:rPr lang="en-US" sz="2800" dirty="0">
                <a:solidFill>
                  <a:schemeClr val="tx1"/>
                </a:solidFill>
              </a:rPr>
              <a:t> representation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Needs to craft individual </a:t>
            </a:r>
            <a:r>
              <a:rPr lang="en-US" sz="2800" i="1" dirty="0" err="1">
                <a:solidFill>
                  <a:schemeClr val="tx1"/>
                </a:solidFill>
              </a:rPr>
              <a:t>printf</a:t>
            </a:r>
            <a:r>
              <a:rPr lang="en-US" sz="2800" dirty="0">
                <a:solidFill>
                  <a:schemeClr val="tx1"/>
                </a:solidFill>
              </a:rPr>
              <a:t> statements for each field </a:t>
            </a:r>
            <a:r>
              <a:rPr lang="en-US" sz="2800" dirty="0">
                <a:solidFill>
                  <a:schemeClr val="accent5"/>
                </a:solidFill>
              </a:rPr>
              <a:t>(hard)</a:t>
            </a:r>
          </a:p>
          <a:p>
            <a:pPr marL="2054861" lvl="3" indent="-73152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Each </a:t>
            </a:r>
            <a:r>
              <a:rPr lang="en-US" sz="2800" i="1" dirty="0" err="1">
                <a:solidFill>
                  <a:schemeClr val="tx1"/>
                </a:solidFill>
              </a:rPr>
              <a:t>printf</a:t>
            </a:r>
            <a:r>
              <a:rPr lang="en-US" sz="2800" dirty="0">
                <a:solidFill>
                  <a:schemeClr val="tx1"/>
                </a:solidFill>
              </a:rPr>
              <a:t> statement must be in perfect sync with its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BBCD1-582D-4EEC-B724-ABB236845C1A}"/>
              </a:ext>
            </a:extLst>
          </p:cNvPr>
          <p:cNvSpPr txBox="1"/>
          <p:nvPr/>
        </p:nvSpPr>
        <p:spPr>
          <a:xfrm>
            <a:off x="1604378" y="6150709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19AC-B1CA-4C69-84C2-8A64B7F245DB}"/>
              </a:ext>
            </a:extLst>
          </p:cNvPr>
          <p:cNvSpPr txBox="1"/>
          <p:nvPr/>
        </p:nvSpPr>
        <p:spPr>
          <a:xfrm>
            <a:off x="8156221" y="6150709"/>
            <a:ext cx="5368771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H1.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H1. 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%f”, H1.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2BA29F-93EB-47CE-984F-5DC8652600E3}"/>
              </a:ext>
            </a:extLst>
          </p:cNvPr>
          <p:cNvSpPr/>
          <p:nvPr/>
        </p:nvSpPr>
        <p:spPr>
          <a:xfrm>
            <a:off x="1604378" y="5626577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D4E83-0F81-462D-A662-924560BE9E78}"/>
              </a:ext>
            </a:extLst>
          </p:cNvPr>
          <p:cNvSpPr/>
          <p:nvPr/>
        </p:nvSpPr>
        <p:spPr>
          <a:xfrm>
            <a:off x="8181962" y="5632673"/>
            <a:ext cx="3534550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Program ( .c file)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C524D-EBA4-4FAC-ADD3-22A4D57C948A}"/>
              </a:ext>
            </a:extLst>
          </p:cNvPr>
          <p:cNvSpPr/>
          <p:nvPr/>
        </p:nvSpPr>
        <p:spPr>
          <a:xfrm>
            <a:off x="5603355" y="5476206"/>
            <a:ext cx="1499616" cy="65836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description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E59B40-4138-429D-B9BC-958899D1B22E}"/>
              </a:ext>
            </a:extLst>
          </p:cNvPr>
          <p:cNvSpPr/>
          <p:nvPr/>
        </p:nvSpPr>
        <p:spPr>
          <a:xfrm>
            <a:off x="5531558" y="6340031"/>
            <a:ext cx="1715911" cy="65836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attribute</a:t>
            </a: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16BB6B7A-5388-4C65-A356-EC0EF542A7F0}"/>
              </a:ext>
            </a:extLst>
          </p:cNvPr>
          <p:cNvSpPr/>
          <p:nvPr/>
        </p:nvSpPr>
        <p:spPr>
          <a:xfrm>
            <a:off x="5569488" y="7197989"/>
            <a:ext cx="1632825" cy="658368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 name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CF7D39-735B-4260-8FEE-9483281DA46E}"/>
              </a:ext>
            </a:extLst>
          </p:cNvPr>
          <p:cNvSpPr/>
          <p:nvPr/>
        </p:nvSpPr>
        <p:spPr>
          <a:xfrm>
            <a:off x="9484300" y="6731003"/>
            <a:ext cx="1364322" cy="3636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01BBDC-EFF2-471C-B2EE-6936B17A9600}"/>
              </a:ext>
            </a:extLst>
          </p:cNvPr>
          <p:cNvSpPr/>
          <p:nvPr/>
        </p:nvSpPr>
        <p:spPr>
          <a:xfrm>
            <a:off x="10838967" y="7035802"/>
            <a:ext cx="393477" cy="36361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EE137E9-35FB-4CCA-9F97-E99F4B24DE6F}"/>
              </a:ext>
            </a:extLst>
          </p:cNvPr>
          <p:cNvSpPr/>
          <p:nvPr/>
        </p:nvSpPr>
        <p:spPr>
          <a:xfrm>
            <a:off x="11561452" y="7329313"/>
            <a:ext cx="1464569" cy="36361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17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447" y="301719"/>
            <a:ext cx="10661502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Mistakes while Writing a Generic Parser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BBCD1-582D-4EEC-B724-ABB236845C1A}"/>
              </a:ext>
            </a:extLst>
          </p:cNvPr>
          <p:cNvSpPr txBox="1"/>
          <p:nvPr/>
        </p:nvSpPr>
        <p:spPr>
          <a:xfrm>
            <a:off x="1322794" y="4073572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A19AC-B1CA-4C69-84C2-8A64B7F245DB}"/>
              </a:ext>
            </a:extLst>
          </p:cNvPr>
          <p:cNvSpPr txBox="1"/>
          <p:nvPr/>
        </p:nvSpPr>
        <p:spPr>
          <a:xfrm>
            <a:off x="7703950" y="1838904"/>
            <a:ext cx="5486764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H1.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H1.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%f”, H1.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2BA29F-93EB-47CE-984F-5DC8652600E3}"/>
              </a:ext>
            </a:extLst>
          </p:cNvPr>
          <p:cNvSpPr/>
          <p:nvPr/>
        </p:nvSpPr>
        <p:spPr>
          <a:xfrm>
            <a:off x="1286698" y="3573497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3D4E83-0F81-462D-A662-924560BE9E78}"/>
              </a:ext>
            </a:extLst>
          </p:cNvPr>
          <p:cNvSpPr/>
          <p:nvPr/>
        </p:nvSpPr>
        <p:spPr>
          <a:xfrm>
            <a:off x="8237693" y="1320868"/>
            <a:ext cx="3534550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Program ( .c file)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2A799-D9E1-4F21-BE1E-73F97CF8AD56}"/>
              </a:ext>
            </a:extLst>
          </p:cNvPr>
          <p:cNvSpPr txBox="1"/>
          <p:nvPr/>
        </p:nvSpPr>
        <p:spPr>
          <a:xfrm>
            <a:off x="7710046" y="3990792"/>
            <a:ext cx="5480668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H1.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%d”, H1.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%d”, H1.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CAB25-AC91-47FE-A2E7-DD7FCBD6ED10}"/>
              </a:ext>
            </a:extLst>
          </p:cNvPr>
          <p:cNvSpPr txBox="1"/>
          <p:nvPr/>
        </p:nvSpPr>
        <p:spPr>
          <a:xfrm>
            <a:off x="7722238" y="6136584"/>
            <a:ext cx="5468476" cy="15388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(&amp;H1,sizeof(H1),1,infile);</a:t>
            </a:r>
          </a:p>
          <a:p>
            <a:pPr lvl="1"/>
            <a:endParaRPr lang="en-US" sz="2000" dirty="0">
              <a:solidFill>
                <a:srgbClr val="003C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   = %s”, H1.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(“Weight = %d”, H1.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2000" dirty="0" err="1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(“Height = %f”, H1.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en-US" sz="2000" dirty="0">
                <a:solidFill>
                  <a:srgbClr val="003C7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30FAF1-934B-4C39-A98B-5A3D7490263F}"/>
              </a:ext>
            </a:extLst>
          </p:cNvPr>
          <p:cNvCxnSpPr>
            <a:stCxn id="5" idx="3"/>
          </p:cNvCxnSpPr>
          <p:nvPr/>
        </p:nvCxnSpPr>
        <p:spPr>
          <a:xfrm flipV="1">
            <a:off x="4436719" y="2380348"/>
            <a:ext cx="3267231" cy="2462666"/>
          </a:xfrm>
          <a:prstGeom prst="straightConnector1">
            <a:avLst/>
          </a:prstGeom>
          <a:ln w="193675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7E0107-5596-412B-9F52-171ED0A3137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4436719" y="4760234"/>
            <a:ext cx="3273327" cy="82780"/>
          </a:xfrm>
          <a:prstGeom prst="straightConnector1">
            <a:avLst/>
          </a:prstGeom>
          <a:ln w="19367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678047-AAE6-4483-B404-706C64A5E77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4436719" y="4843014"/>
            <a:ext cx="3285519" cy="2063012"/>
          </a:xfrm>
          <a:prstGeom prst="straightConnector1">
            <a:avLst/>
          </a:prstGeom>
          <a:ln w="1936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FC1FB4-6E22-486F-83BA-EB740E055EEE}"/>
              </a:ext>
            </a:extLst>
          </p:cNvPr>
          <p:cNvSpPr txBox="1"/>
          <p:nvPr/>
        </p:nvSpPr>
        <p:spPr>
          <a:xfrm rot="19377570">
            <a:off x="4805528" y="3013791"/>
            <a:ext cx="220177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No </a:t>
            </a:r>
            <a:r>
              <a:rPr lang="en-US" sz="2800" dirty="0" err="1">
                <a:solidFill>
                  <a:srgbClr val="003C71"/>
                </a:solidFill>
              </a:rPr>
              <a:t>Problemo</a:t>
            </a:r>
            <a:r>
              <a:rPr lang="en-US" sz="2800" dirty="0">
                <a:solidFill>
                  <a:srgbClr val="003C71"/>
                </a:solidFill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27FA6-769A-48EA-9CEF-07B64B606D6E}"/>
              </a:ext>
            </a:extLst>
          </p:cNvPr>
          <p:cNvSpPr txBox="1"/>
          <p:nvPr/>
        </p:nvSpPr>
        <p:spPr>
          <a:xfrm rot="21416505">
            <a:off x="5969178" y="4247365"/>
            <a:ext cx="136228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Saved!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848B38-C5F7-41DF-80D8-DA5454F88F40}"/>
              </a:ext>
            </a:extLst>
          </p:cNvPr>
          <p:cNvSpPr txBox="1"/>
          <p:nvPr/>
        </p:nvSpPr>
        <p:spPr>
          <a:xfrm rot="1911946">
            <a:off x="5917042" y="5578865"/>
            <a:ext cx="1362289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Doomed!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C2305B7-2A50-415E-B2DE-CB79BAA32673}"/>
              </a:ext>
            </a:extLst>
          </p:cNvPr>
          <p:cNvSpPr/>
          <p:nvPr/>
        </p:nvSpPr>
        <p:spPr>
          <a:xfrm>
            <a:off x="10364117" y="5140720"/>
            <a:ext cx="496892" cy="3636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A1A23C-EFEC-43E4-9042-6E58194FB8ED}"/>
              </a:ext>
            </a:extLst>
          </p:cNvPr>
          <p:cNvSpPr/>
          <p:nvPr/>
        </p:nvSpPr>
        <p:spPr>
          <a:xfrm>
            <a:off x="8988501" y="7037703"/>
            <a:ext cx="316838" cy="6377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Person with idea outline">
            <a:extLst>
              <a:ext uri="{FF2B5EF4-FFF2-40B4-BE49-F238E27FC236}">
                <a16:creationId xmlns:a16="http://schemas.microsoft.com/office/drawing/2014/main" id="{A359B16B-A86B-4941-A242-98A2035A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232" y="6382153"/>
            <a:ext cx="1280364" cy="1280364"/>
          </a:xfrm>
          <a:prstGeom prst="rect">
            <a:avLst/>
          </a:prstGeom>
        </p:spPr>
      </p:pic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1637D59E-52DE-4B02-A2C0-4A0E3DD0B7BC}"/>
              </a:ext>
            </a:extLst>
          </p:cNvPr>
          <p:cNvSpPr/>
          <p:nvPr/>
        </p:nvSpPr>
        <p:spPr>
          <a:xfrm>
            <a:off x="1252347" y="5852369"/>
            <a:ext cx="4097870" cy="954638"/>
          </a:xfrm>
          <a:prstGeom prst="verticalScroll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3C71"/>
                </a:solidFill>
              </a:rPr>
              <a:t>Merely procuring the correct input structure only guarantees correct reading, but not correct printing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86DC0A-49EE-4ED1-BAE6-5FCA570DC43A}"/>
              </a:ext>
            </a:extLst>
          </p:cNvPr>
          <p:cNvSpPr txBox="1"/>
          <p:nvPr/>
        </p:nvSpPr>
        <p:spPr>
          <a:xfrm>
            <a:off x="13235691" y="3406379"/>
            <a:ext cx="1252162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DF1C1-413C-40FE-AEB1-3EFF04C3BC7D}"/>
              </a:ext>
            </a:extLst>
          </p:cNvPr>
          <p:cNvSpPr txBox="1"/>
          <p:nvPr/>
        </p:nvSpPr>
        <p:spPr>
          <a:xfrm>
            <a:off x="13258275" y="5449666"/>
            <a:ext cx="1252162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44B02-46E7-4B37-9404-1F35E8204D5E}"/>
              </a:ext>
            </a:extLst>
          </p:cNvPr>
          <p:cNvSpPr txBox="1"/>
          <p:nvPr/>
        </p:nvSpPr>
        <p:spPr>
          <a:xfrm>
            <a:off x="13190714" y="1300999"/>
            <a:ext cx="1252162" cy="25545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600" dirty="0">
              <a:solidFill>
                <a:srgbClr val="00B050"/>
              </a:solidFill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C652DC50-9C41-407F-BF29-5618A15D0374}"/>
              </a:ext>
            </a:extLst>
          </p:cNvPr>
          <p:cNvSpPr/>
          <p:nvPr/>
        </p:nvSpPr>
        <p:spPr>
          <a:xfrm>
            <a:off x="1269279" y="7009484"/>
            <a:ext cx="4097870" cy="954638"/>
          </a:xfrm>
          <a:prstGeom prst="verticalScroll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3C71"/>
                </a:solidFill>
              </a:rPr>
              <a:t>The printing part must be in perfect sync with the input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25" grpId="0"/>
      <p:bldP spid="26" grpId="0"/>
      <p:bldP spid="27" grpId="0"/>
      <p:bldP spid="29" grpId="0" animBg="1"/>
      <p:bldP spid="31" grpId="0" animBg="1"/>
      <p:bldP spid="3" grpId="0" animBg="1"/>
      <p:bldP spid="21" grpId="0"/>
      <p:bldP spid="22" grpId="0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695E5-BC5B-4046-BD67-5ACFA88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7502" y="7848601"/>
            <a:ext cx="307777" cy="324191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70EB6-3006-4AA6-B93C-D86D9BFC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572" y="344234"/>
            <a:ext cx="9396227" cy="710211"/>
          </a:xfrm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7DF3-F4C6-4D6C-91A8-BBB2D4D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705" y="1529049"/>
            <a:ext cx="12083288" cy="2133601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Manually writing parsers is error-prone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Requires custom parser for each input structure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Input structure has </a:t>
            </a:r>
            <a:r>
              <a:rPr lang="en-US" sz="3200" dirty="0">
                <a:solidFill>
                  <a:srgbClr val="FF0000"/>
                </a:solidFill>
              </a:rPr>
              <a:t>ALL</a:t>
            </a:r>
            <a:r>
              <a:rPr lang="en-US" sz="3200" dirty="0">
                <a:solidFill>
                  <a:schemeClr val="tx1"/>
                </a:solidFill>
              </a:rPr>
              <a:t> the information needed</a:t>
            </a: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19FB551-DAA9-4D98-BA2E-B5C48842DE5F}"/>
              </a:ext>
            </a:extLst>
          </p:cNvPr>
          <p:cNvSpPr/>
          <p:nvPr/>
        </p:nvSpPr>
        <p:spPr>
          <a:xfrm>
            <a:off x="2406232" y="3516112"/>
            <a:ext cx="8613422" cy="2133600"/>
          </a:xfrm>
          <a:prstGeom prst="irregularSeal2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FF00"/>
                </a:solidFill>
              </a:rPr>
              <a:t>Automate!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651CD-3C61-452A-9245-89138A5D4270}"/>
              </a:ext>
            </a:extLst>
          </p:cNvPr>
          <p:cNvSpPr txBox="1"/>
          <p:nvPr/>
        </p:nvSpPr>
        <p:spPr>
          <a:xfrm>
            <a:off x="11040986" y="2381133"/>
            <a:ext cx="3113925" cy="15388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 struct S {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char  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rgbClr val="003C71"/>
                </a:solidFill>
              </a:rPr>
              <a:t>[6];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short  </a:t>
            </a:r>
            <a:r>
              <a:rPr lang="en-US" sz="2000" dirty="0">
                <a:solidFill>
                  <a:srgbClr val="7030A0"/>
                </a:solidFill>
              </a:rPr>
              <a:t>Height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            float   </a:t>
            </a:r>
            <a:r>
              <a:rPr lang="en-US" sz="2000" dirty="0">
                <a:solidFill>
                  <a:srgbClr val="00B050"/>
                </a:solidFill>
              </a:rPr>
              <a:t>Weight</a:t>
            </a:r>
            <a:r>
              <a:rPr lang="en-US" sz="2000" dirty="0">
                <a:solidFill>
                  <a:srgbClr val="003C71"/>
                </a:solidFill>
              </a:rPr>
              <a:t>;</a:t>
            </a:r>
          </a:p>
          <a:p>
            <a:r>
              <a:rPr lang="en-US" sz="2000" dirty="0">
                <a:solidFill>
                  <a:srgbClr val="003C71"/>
                </a:solidFill>
              </a:rPr>
              <a:t> } H1;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840D47-C81F-43AB-BDA7-ED679EB59FC7}"/>
              </a:ext>
            </a:extLst>
          </p:cNvPr>
          <p:cNvSpPr/>
          <p:nvPr/>
        </p:nvSpPr>
        <p:spPr>
          <a:xfrm>
            <a:off x="11004890" y="1881058"/>
            <a:ext cx="3113925" cy="4532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Structure ( .h file)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08DBBE-CEF6-3530-F130-74BC210FA9D1}"/>
              </a:ext>
            </a:extLst>
          </p:cNvPr>
          <p:cNvSpPr txBox="1">
            <a:spLocks/>
          </p:cNvSpPr>
          <p:nvPr/>
        </p:nvSpPr>
        <p:spPr>
          <a:xfrm>
            <a:off x="1443987" y="5691475"/>
            <a:ext cx="12083288" cy="2180380"/>
          </a:xfrm>
        </p:spPr>
        <p:txBody>
          <a:bodyPr/>
          <a:lstStyle>
            <a:lvl1pPr marL="381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71C5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1pPr>
            <a:lvl2pPr marL="762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8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2pPr>
            <a:lvl3pPr marL="1143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56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3pPr>
            <a:lvl4pPr marL="1524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24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4pPr>
            <a:lvl5pPr marL="1905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920" b="0" i="0" u="none" strike="noStrike" cap="none" spc="0" baseline="0">
                <a:solidFill>
                  <a:schemeClr val="tx2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5pPr>
            <a:lvl6pPr marL="2286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6pPr>
            <a:lvl7pPr marL="2667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7pPr>
            <a:lvl8pPr marL="3048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8pPr>
            <a:lvl9pPr marL="3429000" marR="0" indent="-381000" algn="l" defTabSz="495300" eaLnBrk="1" latinLnBrk="0" hangingPunct="1">
              <a:lnSpc>
                <a:spcPct val="120000"/>
              </a:lnSpc>
              <a:spcBef>
                <a:spcPts val="354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120" b="0" i="0" u="none" strike="noStrike" cap="none" spc="0" baseline="0">
                <a:solidFill>
                  <a:srgbClr val="000000"/>
                </a:solidFill>
                <a:uFillTx/>
                <a:latin typeface="Asap Regular"/>
                <a:ea typeface="Asap Regular"/>
                <a:cs typeface="Asap Regular"/>
                <a:sym typeface="Asap Regular"/>
              </a:defRPr>
            </a:lvl9pPr>
          </a:lstStyle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Write a parser-generator program that will</a:t>
            </a:r>
          </a:p>
          <a:p>
            <a:pPr marL="8382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960" dirty="0">
                <a:solidFill>
                  <a:schemeClr val="tx1"/>
                </a:solidFill>
              </a:rPr>
              <a:t>Read each variable declaration</a:t>
            </a:r>
          </a:p>
          <a:p>
            <a:pPr marL="8382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960" dirty="0">
                <a:solidFill>
                  <a:schemeClr val="tx1"/>
                </a:solidFill>
              </a:rPr>
              <a:t>Create a corresponding </a:t>
            </a:r>
            <a:r>
              <a:rPr lang="en-US" sz="2960" dirty="0" err="1">
                <a:solidFill>
                  <a:srgbClr val="FF0000"/>
                </a:solidFill>
              </a:rPr>
              <a:t>printf</a:t>
            </a:r>
            <a:r>
              <a:rPr lang="en-US" sz="296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sz="2960" dirty="0">
                <a:solidFill>
                  <a:schemeClr val="tx1"/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1940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6" grpId="0" uiExpand="1" build="p"/>
    </p:bldLst>
  </p:timing>
</p:sld>
</file>

<file path=ppt/theme/theme1.xml><?xml version="1.0" encoding="utf-8"?>
<a:theme xmlns:a="http://schemas.openxmlformats.org/drawingml/2006/main" name="1_White">
  <a:themeElements>
    <a:clrScheme name="BH24">
      <a:dk1>
        <a:srgbClr val="FFFFFF"/>
      </a:dk1>
      <a:lt1>
        <a:srgbClr val="000000"/>
      </a:lt1>
      <a:dk2>
        <a:srgbClr val="B1AFB1"/>
      </a:dk2>
      <a:lt2>
        <a:srgbClr val="243746"/>
      </a:lt2>
      <a:accent1>
        <a:srgbClr val="5BC2E7"/>
      </a:accent1>
      <a:accent2>
        <a:srgbClr val="1A658F"/>
      </a:accent2>
      <a:accent3>
        <a:srgbClr val="D0DF00"/>
      </a:accent3>
      <a:accent4>
        <a:srgbClr val="8E3A80"/>
      </a:accent4>
      <a:accent5>
        <a:srgbClr val="00A376"/>
      </a:accent5>
      <a:accent6>
        <a:srgbClr val="ED8B00"/>
      </a:accent6>
      <a:hlink>
        <a:srgbClr val="5BC2E7"/>
      </a:hlink>
      <a:folHlink>
        <a:srgbClr val="8E3A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partan Bold"/>
        <a:ea typeface="Spartan Bold"/>
        <a:cs typeface="Spartan Bold"/>
      </a:majorFont>
      <a:minorFont>
        <a:latin typeface="Spartan Bold"/>
        <a:ea typeface="Spartan Bold"/>
        <a:cs typeface="Spartan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4ba11f4-2931-4fcd-a6e3-8f471cfc29c0" xsi:nil="true"/>
    <lcf76f155ced4ddcb4097134ff3c332f xmlns="e6fa26e8-7807-46c3-9e5c-9f5d6b61bc3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E7756C3890541B25F222B995FAFBC" ma:contentTypeVersion="16" ma:contentTypeDescription="Create a new document." ma:contentTypeScope="" ma:versionID="07e3a3f41083611d4e31b08bb0ea7375">
  <xsd:schema xmlns:xsd="http://www.w3.org/2001/XMLSchema" xmlns:xs="http://www.w3.org/2001/XMLSchema" xmlns:p="http://schemas.microsoft.com/office/2006/metadata/properties" xmlns:ns2="e6fa26e8-7807-46c3-9e5c-9f5d6b61bc32" xmlns:ns3="94ba11f4-2931-4fcd-a6e3-8f471cfc29c0" targetNamespace="http://schemas.microsoft.com/office/2006/metadata/properties" ma:root="true" ma:fieldsID="2c48467855968114adba92b428061dab" ns2:_="" ns3:_="">
    <xsd:import namespace="e6fa26e8-7807-46c3-9e5c-9f5d6b61bc32"/>
    <xsd:import namespace="94ba11f4-2931-4fcd-a6e3-8f471cfc29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26e8-7807-46c3-9e5c-9f5d6b61bc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a11f4-2931-4fcd-a6e3-8f471cfc29c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be18278-8dd5-4698-b7b8-573452de3c69}" ma:internalName="TaxCatchAll" ma:showField="CatchAllData" ma:web="94ba11f4-2931-4fcd-a6e3-8f471cfc29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830E46-579E-4485-B9E1-5BA99AAED4D3}">
  <ds:schemaRefs>
    <ds:schemaRef ds:uri="http://purl.org/dc/terms/"/>
    <ds:schemaRef ds:uri="http://schemas.microsoft.com/office/infopath/2007/PartnerControls"/>
    <ds:schemaRef ds:uri="94ba11f4-2931-4fcd-a6e3-8f471cfc29c0"/>
    <ds:schemaRef ds:uri="http://schemas.openxmlformats.org/package/2006/metadata/core-properties"/>
    <ds:schemaRef ds:uri="http://schemas.microsoft.com/office/2006/documentManagement/types"/>
    <ds:schemaRef ds:uri="e6fa26e8-7807-46c3-9e5c-9f5d6b61bc32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80D7ED-0C0D-4DFF-ACE0-F6DE425A3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26e8-7807-46c3-9e5c-9f5d6b61bc32"/>
    <ds:schemaRef ds:uri="94ba11f4-2931-4fcd-a6e3-8f471cfc29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42019F-8FA7-462C-903B-A20615AF1E9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20099</TotalTime>
  <Words>3694</Words>
  <Application>Microsoft Office PowerPoint</Application>
  <PresentationFormat>Custom</PresentationFormat>
  <Paragraphs>588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Aptos Narrow</vt:lpstr>
      <vt:lpstr>Arial</vt:lpstr>
      <vt:lpstr>Arial Black</vt:lpstr>
      <vt:lpstr>Asap Regular</vt:lpstr>
      <vt:lpstr>Asap SemiBold</vt:lpstr>
      <vt:lpstr>Courier New</vt:lpstr>
      <vt:lpstr>Helvetica Neue</vt:lpstr>
      <vt:lpstr>Helvetica Neue Medium</vt:lpstr>
      <vt:lpstr>HelveticaNeueLT Std</vt:lpstr>
      <vt:lpstr>Wingdings</vt:lpstr>
      <vt:lpstr>1_White</vt:lpstr>
      <vt:lpstr>PowerPoint Presentation</vt:lpstr>
      <vt:lpstr>PowerPoint Presentation</vt:lpstr>
      <vt:lpstr>About Myself</vt:lpstr>
      <vt:lpstr>How to Get and Run ParseAndC</vt:lpstr>
      <vt:lpstr>What is Parsing?</vt:lpstr>
      <vt:lpstr>What is Parsing?</vt:lpstr>
      <vt:lpstr>How to Write a Generic Parser</vt:lpstr>
      <vt:lpstr>Mistakes while Writing a Generic Parser</vt:lpstr>
      <vt:lpstr>Conclusion</vt:lpstr>
      <vt:lpstr>How to Automate the Parser</vt:lpstr>
      <vt:lpstr>Parser for a Single Variable Declaration</vt:lpstr>
      <vt:lpstr>Write the Parser for a Single Structure</vt:lpstr>
      <vt:lpstr>Which Block of Code will get Parsed?</vt:lpstr>
      <vt:lpstr>C Languages Has No Dearth of Types</vt:lpstr>
      <vt:lpstr>It’s All about the Complexity</vt:lpstr>
      <vt:lpstr>ParseAndC 1.0 Users: “We want more!”</vt:lpstr>
      <vt:lpstr>C Program Feature: Runtime Branching</vt:lpstr>
      <vt:lpstr>C Program Feature: Assignment</vt:lpstr>
      <vt:lpstr>C Program Feature: Side Effect</vt:lpstr>
      <vt:lpstr>Program Feature: Flexible Arrays and Do loop</vt:lpstr>
      <vt:lpstr>C Program Feature: C strings</vt:lpstr>
      <vt:lpstr>Killer Feature: No Offset? No Problem!</vt:lpstr>
      <vt:lpstr>Demo: Network Packet Header Parsing</vt:lpstr>
      <vt:lpstr>Computers Store Data More Efficiently</vt:lpstr>
      <vt:lpstr>How to Display Output Format</vt:lpstr>
      <vt:lpstr>Display Output Format – Many Forms</vt:lpstr>
      <vt:lpstr>Display Output Format – Many Forms</vt:lpstr>
      <vt:lpstr>Display Output Format – PRINTF</vt:lpstr>
      <vt:lpstr>Display Output Format – ENUM</vt:lpstr>
      <vt:lpstr>Display Output Format – POSTPROCESS</vt:lpstr>
      <vt:lpstr>ParseAndC 2.0: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Manna, Parbati K</dc:creator>
  <cp:lastModifiedBy>Manna, Parbati K</cp:lastModifiedBy>
  <cp:revision>1</cp:revision>
  <dcterms:created xsi:type="dcterms:W3CDTF">2022-07-12T05:43:44Z</dcterms:created>
  <dcterms:modified xsi:type="dcterms:W3CDTF">2025-07-28T20:57:22Z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0x0101002E2E7756C3890541B25F222B995FAFBC</vt:lpwstr>
  </property>
  <property fmtid="{D5CDD505-2E9C-101B-9397-08002B2CF9AE}" pid="3" name="Order">
    <vt:r8>2400</vt:r8>
  </property>
  <property fmtid="{D5CDD505-2E9C-101B-9397-08002B2CF9AE}" pid="4" name="MediaServiceImageTags">
    <vt:lpwstr/>
  </property>
  <property fmtid="{D5CDD505-2E9C-101B-9397-08002B2CF9AE}" pid="5" name="MSIP_Label_2bbab825-a111-45e4-86a1-18cee0005896_Enabled">
    <vt:lpwstr>true</vt:lpwstr>
  </property>
  <property fmtid="{D5CDD505-2E9C-101B-9397-08002B2CF9AE}" pid="6" name="MSIP_Label_2bbab825-a111-45e4-86a1-18cee0005896_SetDate">
    <vt:lpwstr>2022-06-12T15:02:31Z</vt:lpwstr>
  </property>
  <property fmtid="{D5CDD505-2E9C-101B-9397-08002B2CF9AE}" pid="7" name="MSIP_Label_2bbab825-a111-45e4-86a1-18cee0005896_Method">
    <vt:lpwstr>Standard</vt:lpwstr>
  </property>
  <property fmtid="{D5CDD505-2E9C-101B-9397-08002B2CF9AE}" pid="8" name="MSIP_Label_2bbab825-a111-45e4-86a1-18cee0005896_Name">
    <vt:lpwstr>2bbab825-a111-45e4-86a1-18cee0005896</vt:lpwstr>
  </property>
  <property fmtid="{D5CDD505-2E9C-101B-9397-08002B2CF9AE}" pid="9" name="MSIP_Label_2bbab825-a111-45e4-86a1-18cee0005896_SiteId">
    <vt:lpwstr>2567d566-604c-408a-8a60-55d0dc9d9d6b</vt:lpwstr>
  </property>
  <property fmtid="{D5CDD505-2E9C-101B-9397-08002B2CF9AE}" pid="10" name="MSIP_Label_2bbab825-a111-45e4-86a1-18cee0005896_ActionId">
    <vt:lpwstr>3545edc5-b583-46de-8724-0fa14f9ebe43</vt:lpwstr>
  </property>
  <property fmtid="{D5CDD505-2E9C-101B-9397-08002B2CF9AE}" pid="11" name="MSIP_Label_2bbab825-a111-45e4-86a1-18cee0005896_ContentBits">
    <vt:lpwstr>2</vt:lpwstr>
  </property>
</Properties>
</file>